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5" r:id="rId6"/>
    <p:sldId id="259" r:id="rId7"/>
    <p:sldId id="260" r:id="rId8"/>
    <p:sldId id="276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4" r:id="rId18"/>
    <p:sldId id="270" r:id="rId19"/>
    <p:sldId id="271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2B3B2-43E4-4F80-9DEE-C12C70F6265B}" v="2" dt="2022-04-11T22:52:49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5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5C8FC-7502-4641-81A9-5C5173FA549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16A7EA8-6ADF-4F9E-BBE5-AF1FC9614A37}">
      <dgm:prSet/>
      <dgm:spPr/>
      <dgm:t>
        <a:bodyPr/>
        <a:lstStyle/>
        <a:p>
          <a:r>
            <a:rPr lang="en-US"/>
            <a:t>Money is protected from loss, theft, and fire.</a:t>
          </a:r>
        </a:p>
      </dgm:t>
    </dgm:pt>
    <dgm:pt modelId="{1C467B4E-A8D5-4891-9009-735FA7ED34A5}" type="parTrans" cxnId="{DD0C1896-84D7-484A-9EC8-6ADAC7A4D9FD}">
      <dgm:prSet/>
      <dgm:spPr/>
      <dgm:t>
        <a:bodyPr/>
        <a:lstStyle/>
        <a:p>
          <a:endParaRPr lang="en-US"/>
        </a:p>
      </dgm:t>
    </dgm:pt>
    <dgm:pt modelId="{21932DA6-B7E5-4118-90ED-0E1FD71F7EBA}" type="sibTrans" cxnId="{DD0C1896-84D7-484A-9EC8-6ADAC7A4D9FD}">
      <dgm:prSet/>
      <dgm:spPr/>
      <dgm:t>
        <a:bodyPr/>
        <a:lstStyle/>
        <a:p>
          <a:endParaRPr lang="en-US"/>
        </a:p>
      </dgm:t>
    </dgm:pt>
    <dgm:pt modelId="{D410D9BB-9D0A-40CB-A796-B969140C879B}">
      <dgm:prSet/>
      <dgm:spPr/>
      <dgm:t>
        <a:bodyPr/>
        <a:lstStyle/>
        <a:p>
          <a:r>
            <a:rPr lang="en-US"/>
            <a:t>It is easy to access the money in your bank account.</a:t>
          </a:r>
        </a:p>
      </dgm:t>
    </dgm:pt>
    <dgm:pt modelId="{387C3446-696B-46B4-8286-AB55ADF0CD86}" type="parTrans" cxnId="{0B6DA64E-AE31-47D9-8057-D427E5CFBB74}">
      <dgm:prSet/>
      <dgm:spPr/>
      <dgm:t>
        <a:bodyPr/>
        <a:lstStyle/>
        <a:p>
          <a:endParaRPr lang="en-US"/>
        </a:p>
      </dgm:t>
    </dgm:pt>
    <dgm:pt modelId="{5CB4C002-4203-4BDB-8D48-AD422BB1A534}" type="sibTrans" cxnId="{0B6DA64E-AE31-47D9-8057-D427E5CFBB74}">
      <dgm:prSet/>
      <dgm:spPr/>
      <dgm:t>
        <a:bodyPr/>
        <a:lstStyle/>
        <a:p>
          <a:endParaRPr lang="en-US"/>
        </a:p>
      </dgm:t>
    </dgm:pt>
    <dgm:pt modelId="{28AF8015-77D4-4BBA-89D9-66381F375AEA}">
      <dgm:prSet/>
      <dgm:spPr/>
      <dgm:t>
        <a:bodyPr/>
        <a:lstStyle/>
        <a:p>
          <a:r>
            <a:rPr lang="en-US"/>
            <a:t>Cashing a check is less expensive.</a:t>
          </a:r>
        </a:p>
      </dgm:t>
    </dgm:pt>
    <dgm:pt modelId="{0FCC7C5E-F515-41D7-9307-44CF81478B65}" type="parTrans" cxnId="{E54210E3-403F-4644-9FDA-D1503F58FB17}">
      <dgm:prSet/>
      <dgm:spPr/>
      <dgm:t>
        <a:bodyPr/>
        <a:lstStyle/>
        <a:p>
          <a:endParaRPr lang="en-US"/>
        </a:p>
      </dgm:t>
    </dgm:pt>
    <dgm:pt modelId="{23803322-4816-49AE-9558-E112CEFD5773}" type="sibTrans" cxnId="{E54210E3-403F-4644-9FDA-D1503F58FB17}">
      <dgm:prSet/>
      <dgm:spPr/>
      <dgm:t>
        <a:bodyPr/>
        <a:lstStyle/>
        <a:p>
          <a:endParaRPr lang="en-US"/>
        </a:p>
      </dgm:t>
    </dgm:pt>
    <dgm:pt modelId="{0B7EFEE6-0A1F-4D36-B308-8895D1A1B5F3}">
      <dgm:prSet/>
      <dgm:spPr/>
      <dgm:t>
        <a:bodyPr/>
        <a:lstStyle/>
        <a:p>
          <a:r>
            <a:rPr lang="en-US"/>
            <a:t>Money in a bank is insured by the federal government. </a:t>
          </a:r>
        </a:p>
      </dgm:t>
    </dgm:pt>
    <dgm:pt modelId="{02A1D2E4-4A74-440C-B2B6-39539CB718D9}" type="parTrans" cxnId="{5AA49397-19B6-4EF2-8133-0662001B5694}">
      <dgm:prSet/>
      <dgm:spPr/>
      <dgm:t>
        <a:bodyPr/>
        <a:lstStyle/>
        <a:p>
          <a:endParaRPr lang="en-US"/>
        </a:p>
      </dgm:t>
    </dgm:pt>
    <dgm:pt modelId="{C2421C51-AE3D-4D60-95E3-9530BA12A065}" type="sibTrans" cxnId="{5AA49397-19B6-4EF2-8133-0662001B5694}">
      <dgm:prSet/>
      <dgm:spPr/>
      <dgm:t>
        <a:bodyPr/>
        <a:lstStyle/>
        <a:p>
          <a:endParaRPr lang="en-US"/>
        </a:p>
      </dgm:t>
    </dgm:pt>
    <dgm:pt modelId="{4BD37E82-F9FD-457E-93A3-A01626277190}" type="pres">
      <dgm:prSet presAssocID="{5885C8FC-7502-4641-81A9-5C5173FA5493}" presName="linear" presStyleCnt="0">
        <dgm:presLayoutVars>
          <dgm:animLvl val="lvl"/>
          <dgm:resizeHandles val="exact"/>
        </dgm:presLayoutVars>
      </dgm:prSet>
      <dgm:spPr/>
    </dgm:pt>
    <dgm:pt modelId="{66C45F5E-AF4F-4419-BBDA-E2EC58CA36F4}" type="pres">
      <dgm:prSet presAssocID="{916A7EA8-6ADF-4F9E-BBE5-AF1FC9614A3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ED2B8D8-FF2F-40C3-B1DC-CB3D645F088C}" type="pres">
      <dgm:prSet presAssocID="{21932DA6-B7E5-4118-90ED-0E1FD71F7EBA}" presName="spacer" presStyleCnt="0"/>
      <dgm:spPr/>
    </dgm:pt>
    <dgm:pt modelId="{848D3A47-C143-4E3A-BEC4-7835C66199C5}" type="pres">
      <dgm:prSet presAssocID="{D410D9BB-9D0A-40CB-A796-B969140C879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5C2CA18-50B0-43E5-87D9-6EC239E29264}" type="pres">
      <dgm:prSet presAssocID="{5CB4C002-4203-4BDB-8D48-AD422BB1A534}" presName="spacer" presStyleCnt="0"/>
      <dgm:spPr/>
    </dgm:pt>
    <dgm:pt modelId="{0DF7B6EE-3BBA-4497-AE42-3B1379758AA0}" type="pres">
      <dgm:prSet presAssocID="{28AF8015-77D4-4BBA-89D9-66381F375AE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9CC9488-99A3-470E-BE7B-4709D401EF8F}" type="pres">
      <dgm:prSet presAssocID="{23803322-4816-49AE-9558-E112CEFD5773}" presName="spacer" presStyleCnt="0"/>
      <dgm:spPr/>
    </dgm:pt>
    <dgm:pt modelId="{C0736020-E862-450F-98E4-0F17B483E0FE}" type="pres">
      <dgm:prSet presAssocID="{0B7EFEE6-0A1F-4D36-B308-8895D1A1B5F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9EE4F1A-1670-4428-9894-2665B2454150}" type="presOf" srcId="{5885C8FC-7502-4641-81A9-5C5173FA5493}" destId="{4BD37E82-F9FD-457E-93A3-A01626277190}" srcOrd="0" destOrd="0" presId="urn:microsoft.com/office/officeart/2005/8/layout/vList2"/>
    <dgm:cxn modelId="{B98B6E40-D7A2-400E-9790-AD0243821559}" type="presOf" srcId="{916A7EA8-6ADF-4F9E-BBE5-AF1FC9614A37}" destId="{66C45F5E-AF4F-4419-BBDA-E2EC58CA36F4}" srcOrd="0" destOrd="0" presId="urn:microsoft.com/office/officeart/2005/8/layout/vList2"/>
    <dgm:cxn modelId="{DA5B2768-3EBA-47FF-B431-18346DEA263E}" type="presOf" srcId="{D410D9BB-9D0A-40CB-A796-B969140C879B}" destId="{848D3A47-C143-4E3A-BEC4-7835C66199C5}" srcOrd="0" destOrd="0" presId="urn:microsoft.com/office/officeart/2005/8/layout/vList2"/>
    <dgm:cxn modelId="{0B6DA64E-AE31-47D9-8057-D427E5CFBB74}" srcId="{5885C8FC-7502-4641-81A9-5C5173FA5493}" destId="{D410D9BB-9D0A-40CB-A796-B969140C879B}" srcOrd="1" destOrd="0" parTransId="{387C3446-696B-46B4-8286-AB55ADF0CD86}" sibTransId="{5CB4C002-4203-4BDB-8D48-AD422BB1A534}"/>
    <dgm:cxn modelId="{D5BF3951-F0BE-49D0-92DD-3B80F98025E6}" type="presOf" srcId="{0B7EFEE6-0A1F-4D36-B308-8895D1A1B5F3}" destId="{C0736020-E862-450F-98E4-0F17B483E0FE}" srcOrd="0" destOrd="0" presId="urn:microsoft.com/office/officeart/2005/8/layout/vList2"/>
    <dgm:cxn modelId="{DD0C1896-84D7-484A-9EC8-6ADAC7A4D9FD}" srcId="{5885C8FC-7502-4641-81A9-5C5173FA5493}" destId="{916A7EA8-6ADF-4F9E-BBE5-AF1FC9614A37}" srcOrd="0" destOrd="0" parTransId="{1C467B4E-A8D5-4891-9009-735FA7ED34A5}" sibTransId="{21932DA6-B7E5-4118-90ED-0E1FD71F7EBA}"/>
    <dgm:cxn modelId="{5AA49397-19B6-4EF2-8133-0662001B5694}" srcId="{5885C8FC-7502-4641-81A9-5C5173FA5493}" destId="{0B7EFEE6-0A1F-4D36-B308-8895D1A1B5F3}" srcOrd="3" destOrd="0" parTransId="{02A1D2E4-4A74-440C-B2B6-39539CB718D9}" sibTransId="{C2421C51-AE3D-4D60-95E3-9530BA12A065}"/>
    <dgm:cxn modelId="{E54210E3-403F-4644-9FDA-D1503F58FB17}" srcId="{5885C8FC-7502-4641-81A9-5C5173FA5493}" destId="{28AF8015-77D4-4BBA-89D9-66381F375AEA}" srcOrd="2" destOrd="0" parTransId="{0FCC7C5E-F515-41D7-9307-44CF81478B65}" sibTransId="{23803322-4816-49AE-9558-E112CEFD5773}"/>
    <dgm:cxn modelId="{C0656CE6-AA27-47F7-A257-FFA6CF9E4915}" type="presOf" srcId="{28AF8015-77D4-4BBA-89D9-66381F375AEA}" destId="{0DF7B6EE-3BBA-4497-AE42-3B1379758AA0}" srcOrd="0" destOrd="0" presId="urn:microsoft.com/office/officeart/2005/8/layout/vList2"/>
    <dgm:cxn modelId="{EF7BBEEE-49E5-4551-89CB-EC24A5D87AF8}" type="presParOf" srcId="{4BD37E82-F9FD-457E-93A3-A01626277190}" destId="{66C45F5E-AF4F-4419-BBDA-E2EC58CA36F4}" srcOrd="0" destOrd="0" presId="urn:microsoft.com/office/officeart/2005/8/layout/vList2"/>
    <dgm:cxn modelId="{B4509F05-AB80-47D4-AF07-4356D3D63C40}" type="presParOf" srcId="{4BD37E82-F9FD-457E-93A3-A01626277190}" destId="{0ED2B8D8-FF2F-40C3-B1DC-CB3D645F088C}" srcOrd="1" destOrd="0" presId="urn:microsoft.com/office/officeart/2005/8/layout/vList2"/>
    <dgm:cxn modelId="{DEA57B88-ACC9-4570-A62C-0D4502EDC63F}" type="presParOf" srcId="{4BD37E82-F9FD-457E-93A3-A01626277190}" destId="{848D3A47-C143-4E3A-BEC4-7835C66199C5}" srcOrd="2" destOrd="0" presId="urn:microsoft.com/office/officeart/2005/8/layout/vList2"/>
    <dgm:cxn modelId="{62A74104-1267-433E-A7D4-CC214CACB8E2}" type="presParOf" srcId="{4BD37E82-F9FD-457E-93A3-A01626277190}" destId="{95C2CA18-50B0-43E5-87D9-6EC239E29264}" srcOrd="3" destOrd="0" presId="urn:microsoft.com/office/officeart/2005/8/layout/vList2"/>
    <dgm:cxn modelId="{6856F651-EE51-4561-B34F-22310BD5FD52}" type="presParOf" srcId="{4BD37E82-F9FD-457E-93A3-A01626277190}" destId="{0DF7B6EE-3BBA-4497-AE42-3B1379758AA0}" srcOrd="4" destOrd="0" presId="urn:microsoft.com/office/officeart/2005/8/layout/vList2"/>
    <dgm:cxn modelId="{A4C82C05-CE4F-4AC1-9F16-7D0917B1180A}" type="presParOf" srcId="{4BD37E82-F9FD-457E-93A3-A01626277190}" destId="{69CC9488-99A3-470E-BE7B-4709D401EF8F}" srcOrd="5" destOrd="0" presId="urn:microsoft.com/office/officeart/2005/8/layout/vList2"/>
    <dgm:cxn modelId="{56A8B656-7840-48A2-8A6A-98A1C3C8E36C}" type="presParOf" srcId="{4BD37E82-F9FD-457E-93A3-A01626277190}" destId="{C0736020-E862-450F-98E4-0F17B483E0F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99A897-5146-4B53-B594-ED4037F129E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E56A35-02D8-474D-B659-772E7D276F0E}">
      <dgm:prSet/>
      <dgm:spPr/>
      <dgm:t>
        <a:bodyPr/>
        <a:lstStyle/>
        <a:p>
          <a:r>
            <a:rPr lang="en-US"/>
            <a:t>Checking accounts</a:t>
          </a:r>
        </a:p>
      </dgm:t>
    </dgm:pt>
    <dgm:pt modelId="{2A269C46-983D-4147-8532-02DBCA0C48F8}" type="parTrans" cxnId="{AEBABFD2-C441-425D-94D4-AEB9FDBC4E3B}">
      <dgm:prSet/>
      <dgm:spPr/>
      <dgm:t>
        <a:bodyPr/>
        <a:lstStyle/>
        <a:p>
          <a:endParaRPr lang="en-US"/>
        </a:p>
      </dgm:t>
    </dgm:pt>
    <dgm:pt modelId="{8258C975-B4A1-44DE-AD68-2A6A67D0FDF0}" type="sibTrans" cxnId="{AEBABFD2-C441-425D-94D4-AEB9FDBC4E3B}">
      <dgm:prSet/>
      <dgm:spPr/>
      <dgm:t>
        <a:bodyPr/>
        <a:lstStyle/>
        <a:p>
          <a:endParaRPr lang="en-US"/>
        </a:p>
      </dgm:t>
    </dgm:pt>
    <dgm:pt modelId="{D31AA2E6-8391-4F28-A11F-316C77875DA0}">
      <dgm:prSet/>
      <dgm:spPr/>
      <dgm:t>
        <a:bodyPr/>
        <a:lstStyle/>
        <a:p>
          <a:r>
            <a:rPr lang="en-US"/>
            <a:t>Easy access</a:t>
          </a:r>
        </a:p>
      </dgm:t>
    </dgm:pt>
    <dgm:pt modelId="{0D3E9350-D3DD-474E-9C8B-8B85F1F6EEA1}" type="parTrans" cxnId="{B6BC5497-ED1E-496A-B6A4-360BFBEDB053}">
      <dgm:prSet/>
      <dgm:spPr/>
      <dgm:t>
        <a:bodyPr/>
        <a:lstStyle/>
        <a:p>
          <a:endParaRPr lang="en-US"/>
        </a:p>
      </dgm:t>
    </dgm:pt>
    <dgm:pt modelId="{46A675D4-F519-4D82-A360-BA679CDE093F}" type="sibTrans" cxnId="{B6BC5497-ED1E-496A-B6A4-360BFBEDB053}">
      <dgm:prSet/>
      <dgm:spPr/>
      <dgm:t>
        <a:bodyPr/>
        <a:lstStyle/>
        <a:p>
          <a:endParaRPr lang="en-US"/>
        </a:p>
      </dgm:t>
    </dgm:pt>
    <dgm:pt modelId="{9456AAE7-1102-4A32-B83C-74BAF3EBC865}">
      <dgm:prSet/>
      <dgm:spPr/>
      <dgm:t>
        <a:bodyPr/>
        <a:lstStyle/>
        <a:p>
          <a:r>
            <a:rPr lang="en-US"/>
            <a:t>Savings accounts</a:t>
          </a:r>
        </a:p>
      </dgm:t>
    </dgm:pt>
    <dgm:pt modelId="{24A18ECD-6FA5-4BCB-A9A7-B99D4257D9D4}" type="parTrans" cxnId="{01CB556B-819E-46E6-AC29-41403E4B9E45}">
      <dgm:prSet/>
      <dgm:spPr/>
      <dgm:t>
        <a:bodyPr/>
        <a:lstStyle/>
        <a:p>
          <a:endParaRPr lang="en-US"/>
        </a:p>
      </dgm:t>
    </dgm:pt>
    <dgm:pt modelId="{D1BEB045-7B83-4663-A5A8-38C2AB7E8D06}" type="sibTrans" cxnId="{01CB556B-819E-46E6-AC29-41403E4B9E45}">
      <dgm:prSet/>
      <dgm:spPr/>
      <dgm:t>
        <a:bodyPr/>
        <a:lstStyle/>
        <a:p>
          <a:endParaRPr lang="en-US"/>
        </a:p>
      </dgm:t>
    </dgm:pt>
    <dgm:pt modelId="{96655ADC-A393-43D7-BE17-A5A6FE494B96}">
      <dgm:prSet/>
      <dgm:spPr/>
      <dgm:t>
        <a:bodyPr/>
        <a:lstStyle/>
        <a:p>
          <a:r>
            <a:rPr lang="en-US"/>
            <a:t>Longer term, interest</a:t>
          </a:r>
        </a:p>
      </dgm:t>
    </dgm:pt>
    <dgm:pt modelId="{14C4E509-E7F8-45A6-9B74-43F83D6F3312}" type="parTrans" cxnId="{E0244E10-4346-4A6D-A4B9-2FDFA01CA665}">
      <dgm:prSet/>
      <dgm:spPr/>
      <dgm:t>
        <a:bodyPr/>
        <a:lstStyle/>
        <a:p>
          <a:endParaRPr lang="en-US"/>
        </a:p>
      </dgm:t>
    </dgm:pt>
    <dgm:pt modelId="{9BBE9B16-7534-48B3-9EAC-35F7CAB49C41}" type="sibTrans" cxnId="{E0244E10-4346-4A6D-A4B9-2FDFA01CA665}">
      <dgm:prSet/>
      <dgm:spPr/>
      <dgm:t>
        <a:bodyPr/>
        <a:lstStyle/>
        <a:p>
          <a:endParaRPr lang="en-US"/>
        </a:p>
      </dgm:t>
    </dgm:pt>
    <dgm:pt modelId="{9EE17F27-4ADF-4F8D-B300-14FD2F83DBAB}">
      <dgm:prSet/>
      <dgm:spPr/>
      <dgm:t>
        <a:bodyPr/>
        <a:lstStyle/>
        <a:p>
          <a:r>
            <a:rPr lang="en-US"/>
            <a:t>Money market accounts</a:t>
          </a:r>
        </a:p>
      </dgm:t>
    </dgm:pt>
    <dgm:pt modelId="{7F125395-E89B-4E2A-AA86-A2E88B16B7E5}" type="parTrans" cxnId="{0264BCB4-A630-460B-8820-7D086B016C01}">
      <dgm:prSet/>
      <dgm:spPr/>
      <dgm:t>
        <a:bodyPr/>
        <a:lstStyle/>
        <a:p>
          <a:endParaRPr lang="en-US"/>
        </a:p>
      </dgm:t>
    </dgm:pt>
    <dgm:pt modelId="{2FEB9B3C-273D-4618-A2FB-AF02CCA71F43}" type="sibTrans" cxnId="{0264BCB4-A630-460B-8820-7D086B016C01}">
      <dgm:prSet/>
      <dgm:spPr/>
      <dgm:t>
        <a:bodyPr/>
        <a:lstStyle/>
        <a:p>
          <a:endParaRPr lang="en-US"/>
        </a:p>
      </dgm:t>
    </dgm:pt>
    <dgm:pt modelId="{6F675BAC-18A4-47D7-8A94-4E4086C81A31}">
      <dgm:prSet/>
      <dgm:spPr/>
      <dgm:t>
        <a:bodyPr/>
        <a:lstStyle/>
        <a:p>
          <a:r>
            <a:rPr lang="en-US"/>
            <a:t>Longer term, higher interest</a:t>
          </a:r>
        </a:p>
      </dgm:t>
    </dgm:pt>
    <dgm:pt modelId="{1E4E68D0-5175-44C8-98C1-026258B2EF13}" type="parTrans" cxnId="{367CEE0B-184C-4FD4-92A4-5D2637708CE7}">
      <dgm:prSet/>
      <dgm:spPr/>
      <dgm:t>
        <a:bodyPr/>
        <a:lstStyle/>
        <a:p>
          <a:endParaRPr lang="en-US"/>
        </a:p>
      </dgm:t>
    </dgm:pt>
    <dgm:pt modelId="{A2D1C79E-C106-4BE2-871C-177201CCE3A6}" type="sibTrans" cxnId="{367CEE0B-184C-4FD4-92A4-5D2637708CE7}">
      <dgm:prSet/>
      <dgm:spPr/>
      <dgm:t>
        <a:bodyPr/>
        <a:lstStyle/>
        <a:p>
          <a:endParaRPr lang="en-US"/>
        </a:p>
      </dgm:t>
    </dgm:pt>
    <dgm:pt modelId="{ED99E577-872D-4189-B4A2-374C0055096D}">
      <dgm:prSet/>
      <dgm:spPr/>
      <dgm:t>
        <a:bodyPr/>
        <a:lstStyle/>
        <a:p>
          <a:r>
            <a:rPr lang="en-US"/>
            <a:t>Certificates of deposit</a:t>
          </a:r>
        </a:p>
      </dgm:t>
    </dgm:pt>
    <dgm:pt modelId="{7569CAF6-DFAD-463A-86DE-1E1E7FDC90AD}" type="parTrans" cxnId="{3D1815D7-0DF4-4F9B-BA4D-EF3351E48446}">
      <dgm:prSet/>
      <dgm:spPr/>
      <dgm:t>
        <a:bodyPr/>
        <a:lstStyle/>
        <a:p>
          <a:endParaRPr lang="en-US"/>
        </a:p>
      </dgm:t>
    </dgm:pt>
    <dgm:pt modelId="{5D71A76D-7F83-4CBA-946B-CFEBFBB9CAFB}" type="sibTrans" cxnId="{3D1815D7-0DF4-4F9B-BA4D-EF3351E48446}">
      <dgm:prSet/>
      <dgm:spPr/>
      <dgm:t>
        <a:bodyPr/>
        <a:lstStyle/>
        <a:p>
          <a:endParaRPr lang="en-US"/>
        </a:p>
      </dgm:t>
    </dgm:pt>
    <dgm:pt modelId="{0A94BAF2-4223-43D7-AE76-57988EC62DDA}">
      <dgm:prSet/>
      <dgm:spPr/>
      <dgm:t>
        <a:bodyPr/>
        <a:lstStyle/>
        <a:p>
          <a:r>
            <a:rPr lang="en-US"/>
            <a:t>Higher interest, fixed term</a:t>
          </a:r>
        </a:p>
      </dgm:t>
    </dgm:pt>
    <dgm:pt modelId="{15942445-02FF-43DF-90FB-368BDDB10701}" type="parTrans" cxnId="{0A1D21C8-4056-4056-8855-8004A366C55C}">
      <dgm:prSet/>
      <dgm:spPr/>
      <dgm:t>
        <a:bodyPr/>
        <a:lstStyle/>
        <a:p>
          <a:endParaRPr lang="en-US"/>
        </a:p>
      </dgm:t>
    </dgm:pt>
    <dgm:pt modelId="{028881A7-227F-46F3-8959-05ECC60B1ABB}" type="sibTrans" cxnId="{0A1D21C8-4056-4056-8855-8004A366C55C}">
      <dgm:prSet/>
      <dgm:spPr/>
      <dgm:t>
        <a:bodyPr/>
        <a:lstStyle/>
        <a:p>
          <a:endParaRPr lang="en-US"/>
        </a:p>
      </dgm:t>
    </dgm:pt>
    <dgm:pt modelId="{1A0EF063-5E0D-443A-B752-F61E7BA8B08A}" type="pres">
      <dgm:prSet presAssocID="{8D99A897-5146-4B53-B594-ED4037F129EB}" presName="linear" presStyleCnt="0">
        <dgm:presLayoutVars>
          <dgm:animLvl val="lvl"/>
          <dgm:resizeHandles val="exact"/>
        </dgm:presLayoutVars>
      </dgm:prSet>
      <dgm:spPr/>
    </dgm:pt>
    <dgm:pt modelId="{59741A76-CB64-45CC-8DF6-9667C8CB53CE}" type="pres">
      <dgm:prSet presAssocID="{96E56A35-02D8-474D-B659-772E7D276F0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AE4B54E-EA8E-4248-B175-4F9F25F4AE6E}" type="pres">
      <dgm:prSet presAssocID="{96E56A35-02D8-474D-B659-772E7D276F0E}" presName="childText" presStyleLbl="revTx" presStyleIdx="0" presStyleCnt="4">
        <dgm:presLayoutVars>
          <dgm:bulletEnabled val="1"/>
        </dgm:presLayoutVars>
      </dgm:prSet>
      <dgm:spPr/>
    </dgm:pt>
    <dgm:pt modelId="{397EBBAC-7A4B-4541-AB70-C4DEF7215BA8}" type="pres">
      <dgm:prSet presAssocID="{9456AAE7-1102-4A32-B83C-74BAF3EBC86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116F54-59FC-4A62-AB69-1269D6C199EA}" type="pres">
      <dgm:prSet presAssocID="{9456AAE7-1102-4A32-B83C-74BAF3EBC865}" presName="childText" presStyleLbl="revTx" presStyleIdx="1" presStyleCnt="4">
        <dgm:presLayoutVars>
          <dgm:bulletEnabled val="1"/>
        </dgm:presLayoutVars>
      </dgm:prSet>
      <dgm:spPr/>
    </dgm:pt>
    <dgm:pt modelId="{B7285E9F-AE01-4AB0-B16C-9DF7E4D9F53C}" type="pres">
      <dgm:prSet presAssocID="{9EE17F27-4ADF-4F8D-B300-14FD2F83DB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482E555-9B05-4338-A17E-8C570C0AEC2B}" type="pres">
      <dgm:prSet presAssocID="{9EE17F27-4ADF-4F8D-B300-14FD2F83DBAB}" presName="childText" presStyleLbl="revTx" presStyleIdx="2" presStyleCnt="4">
        <dgm:presLayoutVars>
          <dgm:bulletEnabled val="1"/>
        </dgm:presLayoutVars>
      </dgm:prSet>
      <dgm:spPr/>
    </dgm:pt>
    <dgm:pt modelId="{D763812C-9D53-41A2-889A-22405804FF04}" type="pres">
      <dgm:prSet presAssocID="{ED99E577-872D-4189-B4A2-374C0055096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9371CE6-7520-4780-BC67-06AC9D202103}" type="pres">
      <dgm:prSet presAssocID="{ED99E577-872D-4189-B4A2-374C0055096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34DE907-3F43-4020-92AD-BC478D84038A}" type="presOf" srcId="{96655ADC-A393-43D7-BE17-A5A6FE494B96}" destId="{75116F54-59FC-4A62-AB69-1269D6C199EA}" srcOrd="0" destOrd="0" presId="urn:microsoft.com/office/officeart/2005/8/layout/vList2"/>
    <dgm:cxn modelId="{367CEE0B-184C-4FD4-92A4-5D2637708CE7}" srcId="{9EE17F27-4ADF-4F8D-B300-14FD2F83DBAB}" destId="{6F675BAC-18A4-47D7-8A94-4E4086C81A31}" srcOrd="0" destOrd="0" parTransId="{1E4E68D0-5175-44C8-98C1-026258B2EF13}" sibTransId="{A2D1C79E-C106-4BE2-871C-177201CCE3A6}"/>
    <dgm:cxn modelId="{431B620F-65B8-4CC7-988A-9718C7BB7971}" type="presOf" srcId="{6F675BAC-18A4-47D7-8A94-4E4086C81A31}" destId="{B482E555-9B05-4338-A17E-8C570C0AEC2B}" srcOrd="0" destOrd="0" presId="urn:microsoft.com/office/officeart/2005/8/layout/vList2"/>
    <dgm:cxn modelId="{E0244E10-4346-4A6D-A4B9-2FDFA01CA665}" srcId="{9456AAE7-1102-4A32-B83C-74BAF3EBC865}" destId="{96655ADC-A393-43D7-BE17-A5A6FE494B96}" srcOrd="0" destOrd="0" parTransId="{14C4E509-E7F8-45A6-9B74-43F83D6F3312}" sibTransId="{9BBE9B16-7534-48B3-9EAC-35F7CAB49C41}"/>
    <dgm:cxn modelId="{B2953D20-674A-4D1C-8916-19C0CCB5D81A}" type="presOf" srcId="{9EE17F27-4ADF-4F8D-B300-14FD2F83DBAB}" destId="{B7285E9F-AE01-4AB0-B16C-9DF7E4D9F53C}" srcOrd="0" destOrd="0" presId="urn:microsoft.com/office/officeart/2005/8/layout/vList2"/>
    <dgm:cxn modelId="{9CDB9D23-9415-4A7A-A13E-DDF574A2C506}" type="presOf" srcId="{ED99E577-872D-4189-B4A2-374C0055096D}" destId="{D763812C-9D53-41A2-889A-22405804FF04}" srcOrd="0" destOrd="0" presId="urn:microsoft.com/office/officeart/2005/8/layout/vList2"/>
    <dgm:cxn modelId="{0C82D348-847B-4AE3-B31C-659D4C716186}" type="presOf" srcId="{9456AAE7-1102-4A32-B83C-74BAF3EBC865}" destId="{397EBBAC-7A4B-4541-AB70-C4DEF7215BA8}" srcOrd="0" destOrd="0" presId="urn:microsoft.com/office/officeart/2005/8/layout/vList2"/>
    <dgm:cxn modelId="{01CB556B-819E-46E6-AC29-41403E4B9E45}" srcId="{8D99A897-5146-4B53-B594-ED4037F129EB}" destId="{9456AAE7-1102-4A32-B83C-74BAF3EBC865}" srcOrd="1" destOrd="0" parTransId="{24A18ECD-6FA5-4BCB-A9A7-B99D4257D9D4}" sibTransId="{D1BEB045-7B83-4663-A5A8-38C2AB7E8D06}"/>
    <dgm:cxn modelId="{B6BC5497-ED1E-496A-B6A4-360BFBEDB053}" srcId="{96E56A35-02D8-474D-B659-772E7D276F0E}" destId="{D31AA2E6-8391-4F28-A11F-316C77875DA0}" srcOrd="0" destOrd="0" parTransId="{0D3E9350-D3DD-474E-9C8B-8B85F1F6EEA1}" sibTransId="{46A675D4-F519-4D82-A360-BA679CDE093F}"/>
    <dgm:cxn modelId="{134D8D97-5635-4FDD-A6AE-E5461D0ED10B}" type="presOf" srcId="{96E56A35-02D8-474D-B659-772E7D276F0E}" destId="{59741A76-CB64-45CC-8DF6-9667C8CB53CE}" srcOrd="0" destOrd="0" presId="urn:microsoft.com/office/officeart/2005/8/layout/vList2"/>
    <dgm:cxn modelId="{8A68C49E-3329-4EE5-8A85-FE37FB085714}" type="presOf" srcId="{8D99A897-5146-4B53-B594-ED4037F129EB}" destId="{1A0EF063-5E0D-443A-B752-F61E7BA8B08A}" srcOrd="0" destOrd="0" presId="urn:microsoft.com/office/officeart/2005/8/layout/vList2"/>
    <dgm:cxn modelId="{0264BCB4-A630-460B-8820-7D086B016C01}" srcId="{8D99A897-5146-4B53-B594-ED4037F129EB}" destId="{9EE17F27-4ADF-4F8D-B300-14FD2F83DBAB}" srcOrd="2" destOrd="0" parTransId="{7F125395-E89B-4E2A-AA86-A2E88B16B7E5}" sibTransId="{2FEB9B3C-273D-4618-A2FB-AF02CCA71F43}"/>
    <dgm:cxn modelId="{672F94C3-72E3-4354-9CDD-0928789A27AA}" type="presOf" srcId="{0A94BAF2-4223-43D7-AE76-57988EC62DDA}" destId="{79371CE6-7520-4780-BC67-06AC9D202103}" srcOrd="0" destOrd="0" presId="urn:microsoft.com/office/officeart/2005/8/layout/vList2"/>
    <dgm:cxn modelId="{0A1D21C8-4056-4056-8855-8004A366C55C}" srcId="{ED99E577-872D-4189-B4A2-374C0055096D}" destId="{0A94BAF2-4223-43D7-AE76-57988EC62DDA}" srcOrd="0" destOrd="0" parTransId="{15942445-02FF-43DF-90FB-368BDDB10701}" sibTransId="{028881A7-227F-46F3-8959-05ECC60B1ABB}"/>
    <dgm:cxn modelId="{AEBABFD2-C441-425D-94D4-AEB9FDBC4E3B}" srcId="{8D99A897-5146-4B53-B594-ED4037F129EB}" destId="{96E56A35-02D8-474D-B659-772E7D276F0E}" srcOrd="0" destOrd="0" parTransId="{2A269C46-983D-4147-8532-02DBCA0C48F8}" sibTransId="{8258C975-B4A1-44DE-AD68-2A6A67D0FDF0}"/>
    <dgm:cxn modelId="{3D1815D7-0DF4-4F9B-BA4D-EF3351E48446}" srcId="{8D99A897-5146-4B53-B594-ED4037F129EB}" destId="{ED99E577-872D-4189-B4A2-374C0055096D}" srcOrd="3" destOrd="0" parTransId="{7569CAF6-DFAD-463A-86DE-1E1E7FDC90AD}" sibTransId="{5D71A76D-7F83-4CBA-946B-CFEBFBB9CAFB}"/>
    <dgm:cxn modelId="{A0B0DDF2-CBB7-42D5-9422-2DB029DD7DCF}" type="presOf" srcId="{D31AA2E6-8391-4F28-A11F-316C77875DA0}" destId="{0AE4B54E-EA8E-4248-B175-4F9F25F4AE6E}" srcOrd="0" destOrd="0" presId="urn:microsoft.com/office/officeart/2005/8/layout/vList2"/>
    <dgm:cxn modelId="{D39C76D5-8963-4D8B-9DE5-AA385E0A3BC8}" type="presParOf" srcId="{1A0EF063-5E0D-443A-B752-F61E7BA8B08A}" destId="{59741A76-CB64-45CC-8DF6-9667C8CB53CE}" srcOrd="0" destOrd="0" presId="urn:microsoft.com/office/officeart/2005/8/layout/vList2"/>
    <dgm:cxn modelId="{68DB741A-B8C5-4E7F-A84C-B47C4BBF9A8F}" type="presParOf" srcId="{1A0EF063-5E0D-443A-B752-F61E7BA8B08A}" destId="{0AE4B54E-EA8E-4248-B175-4F9F25F4AE6E}" srcOrd="1" destOrd="0" presId="urn:microsoft.com/office/officeart/2005/8/layout/vList2"/>
    <dgm:cxn modelId="{084E6EFD-88A3-4F89-87A2-4216CB3E53E0}" type="presParOf" srcId="{1A0EF063-5E0D-443A-B752-F61E7BA8B08A}" destId="{397EBBAC-7A4B-4541-AB70-C4DEF7215BA8}" srcOrd="2" destOrd="0" presId="urn:microsoft.com/office/officeart/2005/8/layout/vList2"/>
    <dgm:cxn modelId="{955E96B0-FC4D-4828-BEC6-4251FE7F2876}" type="presParOf" srcId="{1A0EF063-5E0D-443A-B752-F61E7BA8B08A}" destId="{75116F54-59FC-4A62-AB69-1269D6C199EA}" srcOrd="3" destOrd="0" presId="urn:microsoft.com/office/officeart/2005/8/layout/vList2"/>
    <dgm:cxn modelId="{82CF5383-E082-4D85-974E-D8AB20F95F2A}" type="presParOf" srcId="{1A0EF063-5E0D-443A-B752-F61E7BA8B08A}" destId="{B7285E9F-AE01-4AB0-B16C-9DF7E4D9F53C}" srcOrd="4" destOrd="0" presId="urn:microsoft.com/office/officeart/2005/8/layout/vList2"/>
    <dgm:cxn modelId="{56BC7135-EB99-49DE-BA00-5E71B438656F}" type="presParOf" srcId="{1A0EF063-5E0D-443A-B752-F61E7BA8B08A}" destId="{B482E555-9B05-4338-A17E-8C570C0AEC2B}" srcOrd="5" destOrd="0" presId="urn:microsoft.com/office/officeart/2005/8/layout/vList2"/>
    <dgm:cxn modelId="{FBF43755-2030-402D-B70E-0BB152B1D573}" type="presParOf" srcId="{1A0EF063-5E0D-443A-B752-F61E7BA8B08A}" destId="{D763812C-9D53-41A2-889A-22405804FF04}" srcOrd="6" destOrd="0" presId="urn:microsoft.com/office/officeart/2005/8/layout/vList2"/>
    <dgm:cxn modelId="{45930E8B-0B3A-4801-8E1F-53504053A0CD}" type="presParOf" srcId="{1A0EF063-5E0D-443A-B752-F61E7BA8B08A}" destId="{79371CE6-7520-4780-BC67-06AC9D20210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0999D1-7570-4EBD-8677-B3650CE8C45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69188E9-BDC6-416E-AAF3-07C860290A67}">
      <dgm:prSet/>
      <dgm:spPr/>
      <dgm:t>
        <a:bodyPr/>
        <a:lstStyle/>
        <a:p>
          <a:r>
            <a:rPr lang="en-US"/>
            <a:t>Consumer loans</a:t>
          </a:r>
        </a:p>
      </dgm:t>
    </dgm:pt>
    <dgm:pt modelId="{4DE04153-312A-4CDD-8DD9-AE73F2F98097}" type="parTrans" cxnId="{0927B427-CDE4-4826-B6D2-9A5A16AA4B41}">
      <dgm:prSet/>
      <dgm:spPr/>
      <dgm:t>
        <a:bodyPr/>
        <a:lstStyle/>
        <a:p>
          <a:endParaRPr lang="en-US"/>
        </a:p>
      </dgm:t>
    </dgm:pt>
    <dgm:pt modelId="{7004350D-8499-40B7-B6A3-8B6533EFD6F7}" type="sibTrans" cxnId="{0927B427-CDE4-4826-B6D2-9A5A16AA4B41}">
      <dgm:prSet/>
      <dgm:spPr/>
      <dgm:t>
        <a:bodyPr/>
        <a:lstStyle/>
        <a:p>
          <a:endParaRPr lang="en-US"/>
        </a:p>
      </dgm:t>
    </dgm:pt>
    <dgm:pt modelId="{588E4A1A-B367-4E03-A323-8AB4B05BB6DE}">
      <dgm:prSet/>
      <dgm:spPr/>
      <dgm:t>
        <a:bodyPr/>
        <a:lstStyle/>
        <a:p>
          <a:r>
            <a:rPr lang="en-US"/>
            <a:t>Business loans </a:t>
          </a:r>
        </a:p>
      </dgm:t>
    </dgm:pt>
    <dgm:pt modelId="{B774AA6A-24B7-44D6-B9E5-5EE84543F5BD}" type="parTrans" cxnId="{536D40F0-8DA1-463B-858E-677075201D76}">
      <dgm:prSet/>
      <dgm:spPr/>
      <dgm:t>
        <a:bodyPr/>
        <a:lstStyle/>
        <a:p>
          <a:endParaRPr lang="en-US"/>
        </a:p>
      </dgm:t>
    </dgm:pt>
    <dgm:pt modelId="{079E3567-1FEE-41C8-B37E-9C844D3489EE}" type="sibTrans" cxnId="{536D40F0-8DA1-463B-858E-677075201D76}">
      <dgm:prSet/>
      <dgm:spPr/>
      <dgm:t>
        <a:bodyPr/>
        <a:lstStyle/>
        <a:p>
          <a:endParaRPr lang="en-US"/>
        </a:p>
      </dgm:t>
    </dgm:pt>
    <dgm:pt modelId="{CF4BBC2F-D030-4F19-B393-530D3E91F790}" type="pres">
      <dgm:prSet presAssocID="{CE0999D1-7570-4EBD-8677-B3650CE8C45D}" presName="linear" presStyleCnt="0">
        <dgm:presLayoutVars>
          <dgm:animLvl val="lvl"/>
          <dgm:resizeHandles val="exact"/>
        </dgm:presLayoutVars>
      </dgm:prSet>
      <dgm:spPr/>
    </dgm:pt>
    <dgm:pt modelId="{3947080C-3572-44E0-9AF3-AEF35105859A}" type="pres">
      <dgm:prSet presAssocID="{269188E9-BDC6-416E-AAF3-07C860290A6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7857D4-665D-485D-96DD-D54894D51706}" type="pres">
      <dgm:prSet presAssocID="{7004350D-8499-40B7-B6A3-8B6533EFD6F7}" presName="spacer" presStyleCnt="0"/>
      <dgm:spPr/>
    </dgm:pt>
    <dgm:pt modelId="{52EC5399-2F98-496D-941F-7CDC9BDEE285}" type="pres">
      <dgm:prSet presAssocID="{588E4A1A-B367-4E03-A323-8AB4B05BB6D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927B427-CDE4-4826-B6D2-9A5A16AA4B41}" srcId="{CE0999D1-7570-4EBD-8677-B3650CE8C45D}" destId="{269188E9-BDC6-416E-AAF3-07C860290A67}" srcOrd="0" destOrd="0" parTransId="{4DE04153-312A-4CDD-8DD9-AE73F2F98097}" sibTransId="{7004350D-8499-40B7-B6A3-8B6533EFD6F7}"/>
    <dgm:cxn modelId="{F2C9A570-5415-4685-8B23-93DAF580AB81}" type="presOf" srcId="{588E4A1A-B367-4E03-A323-8AB4B05BB6DE}" destId="{52EC5399-2F98-496D-941F-7CDC9BDEE285}" srcOrd="0" destOrd="0" presId="urn:microsoft.com/office/officeart/2005/8/layout/vList2"/>
    <dgm:cxn modelId="{3D8C6AAB-0A18-4D81-A6CC-0982A53D7F8F}" type="presOf" srcId="{269188E9-BDC6-416E-AAF3-07C860290A67}" destId="{3947080C-3572-44E0-9AF3-AEF35105859A}" srcOrd="0" destOrd="0" presId="urn:microsoft.com/office/officeart/2005/8/layout/vList2"/>
    <dgm:cxn modelId="{DAC699BD-35D5-4782-86B7-EB14366F464C}" type="presOf" srcId="{CE0999D1-7570-4EBD-8677-B3650CE8C45D}" destId="{CF4BBC2F-D030-4F19-B393-530D3E91F790}" srcOrd="0" destOrd="0" presId="urn:microsoft.com/office/officeart/2005/8/layout/vList2"/>
    <dgm:cxn modelId="{536D40F0-8DA1-463B-858E-677075201D76}" srcId="{CE0999D1-7570-4EBD-8677-B3650CE8C45D}" destId="{588E4A1A-B367-4E03-A323-8AB4B05BB6DE}" srcOrd="1" destOrd="0" parTransId="{B774AA6A-24B7-44D6-B9E5-5EE84543F5BD}" sibTransId="{079E3567-1FEE-41C8-B37E-9C844D3489EE}"/>
    <dgm:cxn modelId="{3B02321F-7C76-4B31-A091-D0819DDEF79E}" type="presParOf" srcId="{CF4BBC2F-D030-4F19-B393-530D3E91F790}" destId="{3947080C-3572-44E0-9AF3-AEF35105859A}" srcOrd="0" destOrd="0" presId="urn:microsoft.com/office/officeart/2005/8/layout/vList2"/>
    <dgm:cxn modelId="{67207521-CB19-438B-B681-A11C5E50343B}" type="presParOf" srcId="{CF4BBC2F-D030-4F19-B393-530D3E91F790}" destId="{DB7857D4-665D-485D-96DD-D54894D51706}" srcOrd="1" destOrd="0" presId="urn:microsoft.com/office/officeart/2005/8/layout/vList2"/>
    <dgm:cxn modelId="{7D6CC962-3444-4916-B938-73BA52E3DD5F}" type="presParOf" srcId="{CF4BBC2F-D030-4F19-B393-530D3E91F790}" destId="{52EC5399-2F98-496D-941F-7CDC9BDEE28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A6AB56-DEFD-4202-A178-690880C13082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D6453E-9A3C-41D9-B139-7CA09F9BE890}">
      <dgm:prSet/>
      <dgm:spPr/>
      <dgm:t>
        <a:bodyPr/>
        <a:lstStyle/>
        <a:p>
          <a:r>
            <a:rPr lang="en-US"/>
            <a:t>Safe deposit boxes</a:t>
          </a:r>
        </a:p>
      </dgm:t>
    </dgm:pt>
    <dgm:pt modelId="{4B300B6E-0F19-40A5-B9B5-4E13FF8127CD}" type="parTrans" cxnId="{FC829A60-3F78-4BB1-B3AB-0CE39BB81245}">
      <dgm:prSet/>
      <dgm:spPr/>
      <dgm:t>
        <a:bodyPr/>
        <a:lstStyle/>
        <a:p>
          <a:endParaRPr lang="en-US"/>
        </a:p>
      </dgm:t>
    </dgm:pt>
    <dgm:pt modelId="{E9681088-83CD-4B0C-95DE-84679107AC92}" type="sibTrans" cxnId="{FC829A60-3F78-4BB1-B3AB-0CE39BB81245}">
      <dgm:prSet/>
      <dgm:spPr/>
      <dgm:t>
        <a:bodyPr/>
        <a:lstStyle/>
        <a:p>
          <a:endParaRPr lang="en-US"/>
        </a:p>
      </dgm:t>
    </dgm:pt>
    <dgm:pt modelId="{019946F1-3C6C-4AB7-A1A2-A58448618A85}">
      <dgm:prSet/>
      <dgm:spPr/>
      <dgm:t>
        <a:bodyPr/>
        <a:lstStyle/>
        <a:p>
          <a:r>
            <a:rPr lang="en-US"/>
            <a:t>Individual Retirement Accounts (IRA’s)</a:t>
          </a:r>
        </a:p>
      </dgm:t>
    </dgm:pt>
    <dgm:pt modelId="{F937CAA7-B46A-41CB-AF3B-E4AE73393521}" type="parTrans" cxnId="{DCCBB4E3-C420-4DCA-99A2-ECB4C96C737E}">
      <dgm:prSet/>
      <dgm:spPr/>
      <dgm:t>
        <a:bodyPr/>
        <a:lstStyle/>
        <a:p>
          <a:endParaRPr lang="en-US"/>
        </a:p>
      </dgm:t>
    </dgm:pt>
    <dgm:pt modelId="{C71CD574-1A15-429C-BF49-9E5E44D6F893}" type="sibTrans" cxnId="{DCCBB4E3-C420-4DCA-99A2-ECB4C96C737E}">
      <dgm:prSet/>
      <dgm:spPr/>
      <dgm:t>
        <a:bodyPr/>
        <a:lstStyle/>
        <a:p>
          <a:endParaRPr lang="en-US"/>
        </a:p>
      </dgm:t>
    </dgm:pt>
    <dgm:pt modelId="{BDBC48F0-F6AF-4EF8-9B50-A9052CEB5D1C}">
      <dgm:prSet/>
      <dgm:spPr/>
      <dgm:t>
        <a:bodyPr/>
        <a:lstStyle/>
        <a:p>
          <a:r>
            <a:rPr lang="en-US"/>
            <a:t>Money grows tax free until retirement</a:t>
          </a:r>
        </a:p>
      </dgm:t>
    </dgm:pt>
    <dgm:pt modelId="{9E54A8EF-C8BD-4547-88DD-47864A90B40D}" type="parTrans" cxnId="{2AF4B761-51C9-46DA-9AB1-73B1E64C2C3E}">
      <dgm:prSet/>
      <dgm:spPr/>
      <dgm:t>
        <a:bodyPr/>
        <a:lstStyle/>
        <a:p>
          <a:endParaRPr lang="en-US"/>
        </a:p>
      </dgm:t>
    </dgm:pt>
    <dgm:pt modelId="{FEEF2583-BE9D-4243-AA0D-BC3CC15A76DE}" type="sibTrans" cxnId="{2AF4B761-51C9-46DA-9AB1-73B1E64C2C3E}">
      <dgm:prSet/>
      <dgm:spPr/>
      <dgm:t>
        <a:bodyPr/>
        <a:lstStyle/>
        <a:p>
          <a:endParaRPr lang="en-US"/>
        </a:p>
      </dgm:t>
    </dgm:pt>
    <dgm:pt modelId="{DEA85BD4-919E-45BA-A3A7-9632847E79AC}" type="pres">
      <dgm:prSet presAssocID="{B6A6AB56-DEFD-4202-A178-690880C13082}" presName="linear" presStyleCnt="0">
        <dgm:presLayoutVars>
          <dgm:dir/>
          <dgm:animLvl val="lvl"/>
          <dgm:resizeHandles val="exact"/>
        </dgm:presLayoutVars>
      </dgm:prSet>
      <dgm:spPr/>
    </dgm:pt>
    <dgm:pt modelId="{11633C74-567F-4500-87F9-39F12B9327FD}" type="pres">
      <dgm:prSet presAssocID="{DBD6453E-9A3C-41D9-B139-7CA09F9BE890}" presName="parentLin" presStyleCnt="0"/>
      <dgm:spPr/>
    </dgm:pt>
    <dgm:pt modelId="{563A474A-DEB6-40AE-95EE-4D6A99FFFBF5}" type="pres">
      <dgm:prSet presAssocID="{DBD6453E-9A3C-41D9-B139-7CA09F9BE890}" presName="parentLeftMargin" presStyleLbl="node1" presStyleIdx="0" presStyleCnt="2"/>
      <dgm:spPr/>
    </dgm:pt>
    <dgm:pt modelId="{DD276225-3B1E-443C-A3BB-AE9B472957A8}" type="pres">
      <dgm:prSet presAssocID="{DBD6453E-9A3C-41D9-B139-7CA09F9BE8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18C839E-4BC5-4C6A-A330-17FCADED611A}" type="pres">
      <dgm:prSet presAssocID="{DBD6453E-9A3C-41D9-B139-7CA09F9BE890}" presName="negativeSpace" presStyleCnt="0"/>
      <dgm:spPr/>
    </dgm:pt>
    <dgm:pt modelId="{A07A2DAB-23C6-4AA1-91CC-C8A655581BC8}" type="pres">
      <dgm:prSet presAssocID="{DBD6453E-9A3C-41D9-B139-7CA09F9BE890}" presName="childText" presStyleLbl="conFgAcc1" presStyleIdx="0" presStyleCnt="2">
        <dgm:presLayoutVars>
          <dgm:bulletEnabled val="1"/>
        </dgm:presLayoutVars>
      </dgm:prSet>
      <dgm:spPr/>
    </dgm:pt>
    <dgm:pt modelId="{C7C8D17E-A362-469F-8731-F5DC7796BC7C}" type="pres">
      <dgm:prSet presAssocID="{E9681088-83CD-4B0C-95DE-84679107AC92}" presName="spaceBetweenRectangles" presStyleCnt="0"/>
      <dgm:spPr/>
    </dgm:pt>
    <dgm:pt modelId="{D53E9BE4-9D9E-4EA3-89F0-24178CA4AD79}" type="pres">
      <dgm:prSet presAssocID="{019946F1-3C6C-4AB7-A1A2-A58448618A85}" presName="parentLin" presStyleCnt="0"/>
      <dgm:spPr/>
    </dgm:pt>
    <dgm:pt modelId="{E1D60B2E-3A07-4089-A731-2F3B0D867909}" type="pres">
      <dgm:prSet presAssocID="{019946F1-3C6C-4AB7-A1A2-A58448618A85}" presName="parentLeftMargin" presStyleLbl="node1" presStyleIdx="0" presStyleCnt="2"/>
      <dgm:spPr/>
    </dgm:pt>
    <dgm:pt modelId="{6A0283B0-9CE8-495C-B535-E50B46C39B0C}" type="pres">
      <dgm:prSet presAssocID="{019946F1-3C6C-4AB7-A1A2-A58448618A8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41717F9-00E2-4D3B-A54E-C7F020C969A3}" type="pres">
      <dgm:prSet presAssocID="{019946F1-3C6C-4AB7-A1A2-A58448618A85}" presName="negativeSpace" presStyleCnt="0"/>
      <dgm:spPr/>
    </dgm:pt>
    <dgm:pt modelId="{432D8844-830C-4274-98F4-D4C450B3267A}" type="pres">
      <dgm:prSet presAssocID="{019946F1-3C6C-4AB7-A1A2-A58448618A8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82F1817-9F7E-4CEB-9499-6C09A371F058}" type="presOf" srcId="{B6A6AB56-DEFD-4202-A178-690880C13082}" destId="{DEA85BD4-919E-45BA-A3A7-9632847E79AC}" srcOrd="0" destOrd="0" presId="urn:microsoft.com/office/officeart/2005/8/layout/list1"/>
    <dgm:cxn modelId="{FC829A60-3F78-4BB1-B3AB-0CE39BB81245}" srcId="{B6A6AB56-DEFD-4202-A178-690880C13082}" destId="{DBD6453E-9A3C-41D9-B139-7CA09F9BE890}" srcOrd="0" destOrd="0" parTransId="{4B300B6E-0F19-40A5-B9B5-4E13FF8127CD}" sibTransId="{E9681088-83CD-4B0C-95DE-84679107AC92}"/>
    <dgm:cxn modelId="{2AF4B761-51C9-46DA-9AB1-73B1E64C2C3E}" srcId="{019946F1-3C6C-4AB7-A1A2-A58448618A85}" destId="{BDBC48F0-F6AF-4EF8-9B50-A9052CEB5D1C}" srcOrd="0" destOrd="0" parTransId="{9E54A8EF-C8BD-4547-88DD-47864A90B40D}" sibTransId="{FEEF2583-BE9D-4243-AA0D-BC3CC15A76DE}"/>
    <dgm:cxn modelId="{AEECAD6A-C8CF-44B2-BF0F-25A20D0BF6F0}" type="presOf" srcId="{DBD6453E-9A3C-41D9-B139-7CA09F9BE890}" destId="{563A474A-DEB6-40AE-95EE-4D6A99FFFBF5}" srcOrd="0" destOrd="0" presId="urn:microsoft.com/office/officeart/2005/8/layout/list1"/>
    <dgm:cxn modelId="{9524A17A-0E24-4C52-AD77-7A6F8F211D15}" type="presOf" srcId="{019946F1-3C6C-4AB7-A1A2-A58448618A85}" destId="{E1D60B2E-3A07-4089-A731-2F3B0D867909}" srcOrd="0" destOrd="0" presId="urn:microsoft.com/office/officeart/2005/8/layout/list1"/>
    <dgm:cxn modelId="{827B5BA2-28C0-4AF5-B41E-59B79AEA44C3}" type="presOf" srcId="{019946F1-3C6C-4AB7-A1A2-A58448618A85}" destId="{6A0283B0-9CE8-495C-B535-E50B46C39B0C}" srcOrd="1" destOrd="0" presId="urn:microsoft.com/office/officeart/2005/8/layout/list1"/>
    <dgm:cxn modelId="{9629B5B9-70E6-49AD-93E4-2A67FEE68CF5}" type="presOf" srcId="{DBD6453E-9A3C-41D9-B139-7CA09F9BE890}" destId="{DD276225-3B1E-443C-A3BB-AE9B472957A8}" srcOrd="1" destOrd="0" presId="urn:microsoft.com/office/officeart/2005/8/layout/list1"/>
    <dgm:cxn modelId="{44F834D4-2797-435D-86F3-BEC1AD8F61C6}" type="presOf" srcId="{BDBC48F0-F6AF-4EF8-9B50-A9052CEB5D1C}" destId="{432D8844-830C-4274-98F4-D4C450B3267A}" srcOrd="0" destOrd="0" presId="urn:microsoft.com/office/officeart/2005/8/layout/list1"/>
    <dgm:cxn modelId="{DCCBB4E3-C420-4DCA-99A2-ECB4C96C737E}" srcId="{B6A6AB56-DEFD-4202-A178-690880C13082}" destId="{019946F1-3C6C-4AB7-A1A2-A58448618A85}" srcOrd="1" destOrd="0" parTransId="{F937CAA7-B46A-41CB-AF3B-E4AE73393521}" sibTransId="{C71CD574-1A15-429C-BF49-9E5E44D6F893}"/>
    <dgm:cxn modelId="{22705CF7-0246-454F-BD11-DD87CED7B8AF}" type="presParOf" srcId="{DEA85BD4-919E-45BA-A3A7-9632847E79AC}" destId="{11633C74-567F-4500-87F9-39F12B9327FD}" srcOrd="0" destOrd="0" presId="urn:microsoft.com/office/officeart/2005/8/layout/list1"/>
    <dgm:cxn modelId="{FA0142BD-3D23-4328-9EE3-FB2F986B4318}" type="presParOf" srcId="{11633C74-567F-4500-87F9-39F12B9327FD}" destId="{563A474A-DEB6-40AE-95EE-4D6A99FFFBF5}" srcOrd="0" destOrd="0" presId="urn:microsoft.com/office/officeart/2005/8/layout/list1"/>
    <dgm:cxn modelId="{AC8FFD92-FD7E-430B-AC6A-376A4784BB98}" type="presParOf" srcId="{11633C74-567F-4500-87F9-39F12B9327FD}" destId="{DD276225-3B1E-443C-A3BB-AE9B472957A8}" srcOrd="1" destOrd="0" presId="urn:microsoft.com/office/officeart/2005/8/layout/list1"/>
    <dgm:cxn modelId="{C8F3BF42-727D-47ED-819E-AFFC142DF4F2}" type="presParOf" srcId="{DEA85BD4-919E-45BA-A3A7-9632847E79AC}" destId="{218C839E-4BC5-4C6A-A330-17FCADED611A}" srcOrd="1" destOrd="0" presId="urn:microsoft.com/office/officeart/2005/8/layout/list1"/>
    <dgm:cxn modelId="{89F12CA0-47D0-4ADA-BCD3-2D5856484B25}" type="presParOf" srcId="{DEA85BD4-919E-45BA-A3A7-9632847E79AC}" destId="{A07A2DAB-23C6-4AA1-91CC-C8A655581BC8}" srcOrd="2" destOrd="0" presId="urn:microsoft.com/office/officeart/2005/8/layout/list1"/>
    <dgm:cxn modelId="{236F32BE-881F-4F88-8F76-6A2AF01337FB}" type="presParOf" srcId="{DEA85BD4-919E-45BA-A3A7-9632847E79AC}" destId="{C7C8D17E-A362-469F-8731-F5DC7796BC7C}" srcOrd="3" destOrd="0" presId="urn:microsoft.com/office/officeart/2005/8/layout/list1"/>
    <dgm:cxn modelId="{CFA2CE96-5260-4ABA-8C8B-3D03BF029CD4}" type="presParOf" srcId="{DEA85BD4-919E-45BA-A3A7-9632847E79AC}" destId="{D53E9BE4-9D9E-4EA3-89F0-24178CA4AD79}" srcOrd="4" destOrd="0" presId="urn:microsoft.com/office/officeart/2005/8/layout/list1"/>
    <dgm:cxn modelId="{41FB1B80-63B7-4AEF-91B2-3F703C773795}" type="presParOf" srcId="{D53E9BE4-9D9E-4EA3-89F0-24178CA4AD79}" destId="{E1D60B2E-3A07-4089-A731-2F3B0D867909}" srcOrd="0" destOrd="0" presId="urn:microsoft.com/office/officeart/2005/8/layout/list1"/>
    <dgm:cxn modelId="{7D0CABAE-3EE3-49C8-BF85-408B195CE459}" type="presParOf" srcId="{D53E9BE4-9D9E-4EA3-89F0-24178CA4AD79}" destId="{6A0283B0-9CE8-495C-B535-E50B46C39B0C}" srcOrd="1" destOrd="0" presId="urn:microsoft.com/office/officeart/2005/8/layout/list1"/>
    <dgm:cxn modelId="{A4695685-7FEE-498B-9402-8351F0832A35}" type="presParOf" srcId="{DEA85BD4-919E-45BA-A3A7-9632847E79AC}" destId="{041717F9-00E2-4D3B-A54E-C7F020C969A3}" srcOrd="5" destOrd="0" presId="urn:microsoft.com/office/officeart/2005/8/layout/list1"/>
    <dgm:cxn modelId="{651DD64E-33A0-4690-94BB-B17790978FB7}" type="presParOf" srcId="{DEA85BD4-919E-45BA-A3A7-9632847E79AC}" destId="{432D8844-830C-4274-98F4-D4C450B3267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BE8374-3307-443C-9206-E8A79BF08B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5F4CBED-866F-4DC0-BF62-78C31C4CDB65}">
      <dgm:prSet/>
      <dgm:spPr/>
      <dgm:t>
        <a:bodyPr/>
        <a:lstStyle/>
        <a:p>
          <a:r>
            <a:rPr lang="en-US"/>
            <a:t>Verify your identity:</a:t>
          </a:r>
        </a:p>
      </dgm:t>
    </dgm:pt>
    <dgm:pt modelId="{FFAA6ACB-B5A7-4CE6-8C3B-52F5B3167B02}" type="parTrans" cxnId="{C505045F-DF48-4258-92D0-8B041DAFC765}">
      <dgm:prSet/>
      <dgm:spPr/>
      <dgm:t>
        <a:bodyPr/>
        <a:lstStyle/>
        <a:p>
          <a:endParaRPr lang="en-US"/>
        </a:p>
      </dgm:t>
    </dgm:pt>
    <dgm:pt modelId="{D7EDCE06-F98C-46B3-832E-27740DBE88EB}" type="sibTrans" cxnId="{C505045F-DF48-4258-92D0-8B041DAFC765}">
      <dgm:prSet/>
      <dgm:spPr/>
      <dgm:t>
        <a:bodyPr/>
        <a:lstStyle/>
        <a:p>
          <a:endParaRPr lang="en-US"/>
        </a:p>
      </dgm:t>
    </dgm:pt>
    <dgm:pt modelId="{FC7AD941-593C-4CE9-8C94-4AE90699CDBD}">
      <dgm:prSet/>
      <dgm:spPr/>
      <dgm:t>
        <a:bodyPr/>
        <a:lstStyle/>
        <a:p>
          <a:r>
            <a:rPr lang="en-US"/>
            <a:t>Driver’s License</a:t>
          </a:r>
        </a:p>
      </dgm:t>
    </dgm:pt>
    <dgm:pt modelId="{37C8B67F-A163-4223-AD20-52A0116E2FCA}" type="parTrans" cxnId="{244E5040-5938-4A3F-B83D-C654B50028A2}">
      <dgm:prSet/>
      <dgm:spPr/>
      <dgm:t>
        <a:bodyPr/>
        <a:lstStyle/>
        <a:p>
          <a:endParaRPr lang="en-US"/>
        </a:p>
      </dgm:t>
    </dgm:pt>
    <dgm:pt modelId="{0ED96AD7-D7C8-4C77-BD45-3F773174E688}" type="sibTrans" cxnId="{244E5040-5938-4A3F-B83D-C654B50028A2}">
      <dgm:prSet/>
      <dgm:spPr/>
      <dgm:t>
        <a:bodyPr/>
        <a:lstStyle/>
        <a:p>
          <a:endParaRPr lang="en-US"/>
        </a:p>
      </dgm:t>
    </dgm:pt>
    <dgm:pt modelId="{FD61FEF8-54ED-4E0A-A6AF-5F7489E41C72}">
      <dgm:prSet/>
      <dgm:spPr/>
      <dgm:t>
        <a:bodyPr/>
        <a:lstStyle/>
        <a:p>
          <a:r>
            <a:rPr lang="en-US"/>
            <a:t>Identity Card</a:t>
          </a:r>
        </a:p>
      </dgm:t>
    </dgm:pt>
    <dgm:pt modelId="{D53DB628-3E4E-486C-8703-58E47517B823}" type="parTrans" cxnId="{C75C0981-CFEE-4A5E-96C4-50322715B217}">
      <dgm:prSet/>
      <dgm:spPr/>
      <dgm:t>
        <a:bodyPr/>
        <a:lstStyle/>
        <a:p>
          <a:endParaRPr lang="en-US"/>
        </a:p>
      </dgm:t>
    </dgm:pt>
    <dgm:pt modelId="{B8E7063E-ED0F-4A95-BB52-E6EF0D0C968B}" type="sibTrans" cxnId="{C75C0981-CFEE-4A5E-96C4-50322715B217}">
      <dgm:prSet/>
      <dgm:spPr/>
      <dgm:t>
        <a:bodyPr/>
        <a:lstStyle/>
        <a:p>
          <a:endParaRPr lang="en-US"/>
        </a:p>
      </dgm:t>
    </dgm:pt>
    <dgm:pt modelId="{5D0FF407-FE82-4786-909A-043FD62CFA41}">
      <dgm:prSet/>
      <dgm:spPr/>
      <dgm:t>
        <a:bodyPr/>
        <a:lstStyle/>
        <a:p>
          <a:r>
            <a:rPr lang="en-US"/>
            <a:t>Green Card</a:t>
          </a:r>
        </a:p>
      </dgm:t>
    </dgm:pt>
    <dgm:pt modelId="{D29CB2CA-B8D8-43DA-AC3B-71B46CA4C575}" type="parTrans" cxnId="{D4D21F9A-0355-4D85-B037-A84488897DEA}">
      <dgm:prSet/>
      <dgm:spPr/>
      <dgm:t>
        <a:bodyPr/>
        <a:lstStyle/>
        <a:p>
          <a:endParaRPr lang="en-US"/>
        </a:p>
      </dgm:t>
    </dgm:pt>
    <dgm:pt modelId="{EFBEFDBA-4CB2-4CA0-92C3-F22719C594B0}" type="sibTrans" cxnId="{D4D21F9A-0355-4D85-B037-A84488897DEA}">
      <dgm:prSet/>
      <dgm:spPr/>
      <dgm:t>
        <a:bodyPr/>
        <a:lstStyle/>
        <a:p>
          <a:endParaRPr lang="en-US"/>
        </a:p>
      </dgm:t>
    </dgm:pt>
    <dgm:pt modelId="{CBBEF683-7C8F-4F51-9E9D-F9A700676954}">
      <dgm:prSet/>
      <dgm:spPr/>
      <dgm:t>
        <a:bodyPr/>
        <a:lstStyle/>
        <a:p>
          <a:r>
            <a:rPr lang="en-US"/>
            <a:t>Passport</a:t>
          </a:r>
        </a:p>
      </dgm:t>
    </dgm:pt>
    <dgm:pt modelId="{2DED3B1E-0491-4F07-BC73-9B5A7E4BF0CF}" type="parTrans" cxnId="{AAC0F7F3-D101-473C-87A5-88FDB46FC0C2}">
      <dgm:prSet/>
      <dgm:spPr/>
      <dgm:t>
        <a:bodyPr/>
        <a:lstStyle/>
        <a:p>
          <a:endParaRPr lang="en-US"/>
        </a:p>
      </dgm:t>
    </dgm:pt>
    <dgm:pt modelId="{9E0575BD-B22C-4EB0-A18A-493D2E74AD28}" type="sibTrans" cxnId="{AAC0F7F3-D101-473C-87A5-88FDB46FC0C2}">
      <dgm:prSet/>
      <dgm:spPr/>
      <dgm:t>
        <a:bodyPr/>
        <a:lstStyle/>
        <a:p>
          <a:endParaRPr lang="en-US"/>
        </a:p>
      </dgm:t>
    </dgm:pt>
    <dgm:pt modelId="{9C96502D-1A22-43B4-8032-8E65FBA3A30E}" type="pres">
      <dgm:prSet presAssocID="{F6BE8374-3307-443C-9206-E8A79BF08BB1}" presName="Name0" presStyleCnt="0">
        <dgm:presLayoutVars>
          <dgm:dir/>
          <dgm:animLvl val="lvl"/>
          <dgm:resizeHandles val="exact"/>
        </dgm:presLayoutVars>
      </dgm:prSet>
      <dgm:spPr/>
    </dgm:pt>
    <dgm:pt modelId="{7859D22F-486C-4902-B8E0-A442E699D94C}" type="pres">
      <dgm:prSet presAssocID="{B5F4CBED-866F-4DC0-BF62-78C31C4CDB65}" presName="linNode" presStyleCnt="0"/>
      <dgm:spPr/>
    </dgm:pt>
    <dgm:pt modelId="{D7D6D4DB-EFE9-4768-88D4-318C3A2A6B46}" type="pres">
      <dgm:prSet presAssocID="{B5F4CBED-866F-4DC0-BF62-78C31C4CDB65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32BECB2-96D1-4E74-843D-62CC42C8508E}" type="pres">
      <dgm:prSet presAssocID="{D7EDCE06-F98C-46B3-832E-27740DBE88EB}" presName="sp" presStyleCnt="0"/>
      <dgm:spPr/>
    </dgm:pt>
    <dgm:pt modelId="{9219F06A-A341-434D-99EA-DD79F531C3A0}" type="pres">
      <dgm:prSet presAssocID="{FC7AD941-593C-4CE9-8C94-4AE90699CDBD}" presName="linNode" presStyleCnt="0"/>
      <dgm:spPr/>
    </dgm:pt>
    <dgm:pt modelId="{8B048FF7-4BD3-41A5-9CD4-D2F2C6FEE0C0}" type="pres">
      <dgm:prSet presAssocID="{FC7AD941-593C-4CE9-8C94-4AE90699CDBD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835336AC-CFD0-4D3A-8CB4-3EF5DDB4F372}" type="pres">
      <dgm:prSet presAssocID="{0ED96AD7-D7C8-4C77-BD45-3F773174E688}" presName="sp" presStyleCnt="0"/>
      <dgm:spPr/>
    </dgm:pt>
    <dgm:pt modelId="{DB539ECD-534E-439C-9FA2-B4E003837777}" type="pres">
      <dgm:prSet presAssocID="{FD61FEF8-54ED-4E0A-A6AF-5F7489E41C72}" presName="linNode" presStyleCnt="0"/>
      <dgm:spPr/>
    </dgm:pt>
    <dgm:pt modelId="{43869C64-43D5-4A5C-B4C0-0ADE4E14BCE1}" type="pres">
      <dgm:prSet presAssocID="{FD61FEF8-54ED-4E0A-A6AF-5F7489E41C72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0CAF558-864A-4446-A536-99CC664F90FF}" type="pres">
      <dgm:prSet presAssocID="{B8E7063E-ED0F-4A95-BB52-E6EF0D0C968B}" presName="sp" presStyleCnt="0"/>
      <dgm:spPr/>
    </dgm:pt>
    <dgm:pt modelId="{41F21613-4FD6-4E50-BC00-B5D837DE26BF}" type="pres">
      <dgm:prSet presAssocID="{5D0FF407-FE82-4786-909A-043FD62CFA41}" presName="linNode" presStyleCnt="0"/>
      <dgm:spPr/>
    </dgm:pt>
    <dgm:pt modelId="{70E76BD9-C3A1-4703-9464-31747D15F03E}" type="pres">
      <dgm:prSet presAssocID="{5D0FF407-FE82-4786-909A-043FD62CFA41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9DC6AAE-A62F-44EA-96D6-108D3FD908F3}" type="pres">
      <dgm:prSet presAssocID="{EFBEFDBA-4CB2-4CA0-92C3-F22719C594B0}" presName="sp" presStyleCnt="0"/>
      <dgm:spPr/>
    </dgm:pt>
    <dgm:pt modelId="{A37CF6E7-6EC0-4ADB-B5CA-C44653A03FC1}" type="pres">
      <dgm:prSet presAssocID="{CBBEF683-7C8F-4F51-9E9D-F9A700676954}" presName="linNode" presStyleCnt="0"/>
      <dgm:spPr/>
    </dgm:pt>
    <dgm:pt modelId="{0D77CDB6-8993-4FF4-AB64-047AB1FE1BD3}" type="pres">
      <dgm:prSet presAssocID="{CBBEF683-7C8F-4F51-9E9D-F9A700676954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DCD98F1F-2FAB-419B-AE6B-37D93EB3866C}" type="presOf" srcId="{FC7AD941-593C-4CE9-8C94-4AE90699CDBD}" destId="{8B048FF7-4BD3-41A5-9CD4-D2F2C6FEE0C0}" srcOrd="0" destOrd="0" presId="urn:microsoft.com/office/officeart/2005/8/layout/vList5"/>
    <dgm:cxn modelId="{244E5040-5938-4A3F-B83D-C654B50028A2}" srcId="{F6BE8374-3307-443C-9206-E8A79BF08BB1}" destId="{FC7AD941-593C-4CE9-8C94-4AE90699CDBD}" srcOrd="1" destOrd="0" parTransId="{37C8B67F-A163-4223-AD20-52A0116E2FCA}" sibTransId="{0ED96AD7-D7C8-4C77-BD45-3F773174E688}"/>
    <dgm:cxn modelId="{C505045F-DF48-4258-92D0-8B041DAFC765}" srcId="{F6BE8374-3307-443C-9206-E8A79BF08BB1}" destId="{B5F4CBED-866F-4DC0-BF62-78C31C4CDB65}" srcOrd="0" destOrd="0" parTransId="{FFAA6ACB-B5A7-4CE6-8C3B-52F5B3167B02}" sibTransId="{D7EDCE06-F98C-46B3-832E-27740DBE88EB}"/>
    <dgm:cxn modelId="{633CC66D-17F7-4198-BB9F-D33894437F12}" type="presOf" srcId="{5D0FF407-FE82-4786-909A-043FD62CFA41}" destId="{70E76BD9-C3A1-4703-9464-31747D15F03E}" srcOrd="0" destOrd="0" presId="urn:microsoft.com/office/officeart/2005/8/layout/vList5"/>
    <dgm:cxn modelId="{9956F470-5D56-4B33-AE2B-32CD93E8A3FA}" type="presOf" srcId="{B5F4CBED-866F-4DC0-BF62-78C31C4CDB65}" destId="{D7D6D4DB-EFE9-4768-88D4-318C3A2A6B46}" srcOrd="0" destOrd="0" presId="urn:microsoft.com/office/officeart/2005/8/layout/vList5"/>
    <dgm:cxn modelId="{4E8E5B7C-7205-47E7-809C-D3827CC0A8F6}" type="presOf" srcId="{FD61FEF8-54ED-4E0A-A6AF-5F7489E41C72}" destId="{43869C64-43D5-4A5C-B4C0-0ADE4E14BCE1}" srcOrd="0" destOrd="0" presId="urn:microsoft.com/office/officeart/2005/8/layout/vList5"/>
    <dgm:cxn modelId="{C75C0981-CFEE-4A5E-96C4-50322715B217}" srcId="{F6BE8374-3307-443C-9206-E8A79BF08BB1}" destId="{FD61FEF8-54ED-4E0A-A6AF-5F7489E41C72}" srcOrd="2" destOrd="0" parTransId="{D53DB628-3E4E-486C-8703-58E47517B823}" sibTransId="{B8E7063E-ED0F-4A95-BB52-E6EF0D0C968B}"/>
    <dgm:cxn modelId="{3E0CE388-4FEE-41FB-83D9-CD2A50E22CA6}" type="presOf" srcId="{F6BE8374-3307-443C-9206-E8A79BF08BB1}" destId="{9C96502D-1A22-43B4-8032-8E65FBA3A30E}" srcOrd="0" destOrd="0" presId="urn:microsoft.com/office/officeart/2005/8/layout/vList5"/>
    <dgm:cxn modelId="{D4D21F9A-0355-4D85-B037-A84488897DEA}" srcId="{F6BE8374-3307-443C-9206-E8A79BF08BB1}" destId="{5D0FF407-FE82-4786-909A-043FD62CFA41}" srcOrd="3" destOrd="0" parTransId="{D29CB2CA-B8D8-43DA-AC3B-71B46CA4C575}" sibTransId="{EFBEFDBA-4CB2-4CA0-92C3-F22719C594B0}"/>
    <dgm:cxn modelId="{5BE3EAC4-C03C-4DA4-9DAD-43617A9AA25E}" type="presOf" srcId="{CBBEF683-7C8F-4F51-9E9D-F9A700676954}" destId="{0D77CDB6-8993-4FF4-AB64-047AB1FE1BD3}" srcOrd="0" destOrd="0" presId="urn:microsoft.com/office/officeart/2005/8/layout/vList5"/>
    <dgm:cxn modelId="{AAC0F7F3-D101-473C-87A5-88FDB46FC0C2}" srcId="{F6BE8374-3307-443C-9206-E8A79BF08BB1}" destId="{CBBEF683-7C8F-4F51-9E9D-F9A700676954}" srcOrd="4" destOrd="0" parTransId="{2DED3B1E-0491-4F07-BC73-9B5A7E4BF0CF}" sibTransId="{9E0575BD-B22C-4EB0-A18A-493D2E74AD28}"/>
    <dgm:cxn modelId="{6EE009D0-B4C7-4BC0-9134-6184063CE3D9}" type="presParOf" srcId="{9C96502D-1A22-43B4-8032-8E65FBA3A30E}" destId="{7859D22F-486C-4902-B8E0-A442E699D94C}" srcOrd="0" destOrd="0" presId="urn:microsoft.com/office/officeart/2005/8/layout/vList5"/>
    <dgm:cxn modelId="{F25D7484-7AA3-45EB-8E31-F6A08D64C155}" type="presParOf" srcId="{7859D22F-486C-4902-B8E0-A442E699D94C}" destId="{D7D6D4DB-EFE9-4768-88D4-318C3A2A6B46}" srcOrd="0" destOrd="0" presId="urn:microsoft.com/office/officeart/2005/8/layout/vList5"/>
    <dgm:cxn modelId="{D05D0BC5-62F0-4E7E-9DA9-64AE4FDD4C28}" type="presParOf" srcId="{9C96502D-1A22-43B4-8032-8E65FBA3A30E}" destId="{732BECB2-96D1-4E74-843D-62CC42C8508E}" srcOrd="1" destOrd="0" presId="urn:microsoft.com/office/officeart/2005/8/layout/vList5"/>
    <dgm:cxn modelId="{D5DB53E5-AD14-4CED-8C7D-F7DB174194FE}" type="presParOf" srcId="{9C96502D-1A22-43B4-8032-8E65FBA3A30E}" destId="{9219F06A-A341-434D-99EA-DD79F531C3A0}" srcOrd="2" destOrd="0" presId="urn:microsoft.com/office/officeart/2005/8/layout/vList5"/>
    <dgm:cxn modelId="{27ABD915-C2CB-4CB9-B7BD-9AA696A1A1DA}" type="presParOf" srcId="{9219F06A-A341-434D-99EA-DD79F531C3A0}" destId="{8B048FF7-4BD3-41A5-9CD4-D2F2C6FEE0C0}" srcOrd="0" destOrd="0" presId="urn:microsoft.com/office/officeart/2005/8/layout/vList5"/>
    <dgm:cxn modelId="{9347DB7E-C6D3-45FD-9F5C-EDAA3D38B146}" type="presParOf" srcId="{9C96502D-1A22-43B4-8032-8E65FBA3A30E}" destId="{835336AC-CFD0-4D3A-8CB4-3EF5DDB4F372}" srcOrd="3" destOrd="0" presId="urn:microsoft.com/office/officeart/2005/8/layout/vList5"/>
    <dgm:cxn modelId="{791C9275-AF7E-4E26-BBC6-58D7183D8D91}" type="presParOf" srcId="{9C96502D-1A22-43B4-8032-8E65FBA3A30E}" destId="{DB539ECD-534E-439C-9FA2-B4E003837777}" srcOrd="4" destOrd="0" presId="urn:microsoft.com/office/officeart/2005/8/layout/vList5"/>
    <dgm:cxn modelId="{AEF4784C-B8C8-4A2D-8FC0-E9BB8E8938CD}" type="presParOf" srcId="{DB539ECD-534E-439C-9FA2-B4E003837777}" destId="{43869C64-43D5-4A5C-B4C0-0ADE4E14BCE1}" srcOrd="0" destOrd="0" presId="urn:microsoft.com/office/officeart/2005/8/layout/vList5"/>
    <dgm:cxn modelId="{E996E575-B5B3-47C3-85F4-680207B2A31D}" type="presParOf" srcId="{9C96502D-1A22-43B4-8032-8E65FBA3A30E}" destId="{30CAF558-864A-4446-A536-99CC664F90FF}" srcOrd="5" destOrd="0" presId="urn:microsoft.com/office/officeart/2005/8/layout/vList5"/>
    <dgm:cxn modelId="{698A150C-9DEA-4635-937A-765CBD2C3580}" type="presParOf" srcId="{9C96502D-1A22-43B4-8032-8E65FBA3A30E}" destId="{41F21613-4FD6-4E50-BC00-B5D837DE26BF}" srcOrd="6" destOrd="0" presId="urn:microsoft.com/office/officeart/2005/8/layout/vList5"/>
    <dgm:cxn modelId="{4B94ADF4-3AA4-4E46-ABE4-63A84A635F18}" type="presParOf" srcId="{41F21613-4FD6-4E50-BC00-B5D837DE26BF}" destId="{70E76BD9-C3A1-4703-9464-31747D15F03E}" srcOrd="0" destOrd="0" presId="urn:microsoft.com/office/officeart/2005/8/layout/vList5"/>
    <dgm:cxn modelId="{138A4183-6044-40C4-ACB4-F9034803B34E}" type="presParOf" srcId="{9C96502D-1A22-43B4-8032-8E65FBA3A30E}" destId="{B9DC6AAE-A62F-44EA-96D6-108D3FD908F3}" srcOrd="7" destOrd="0" presId="urn:microsoft.com/office/officeart/2005/8/layout/vList5"/>
    <dgm:cxn modelId="{A1864551-DABD-4D1B-B652-4686D6FA85F2}" type="presParOf" srcId="{9C96502D-1A22-43B4-8032-8E65FBA3A30E}" destId="{A37CF6E7-6EC0-4ADB-B5CA-C44653A03FC1}" srcOrd="8" destOrd="0" presId="urn:microsoft.com/office/officeart/2005/8/layout/vList5"/>
    <dgm:cxn modelId="{9CECB56D-721A-4355-A2E6-4D9F3E41ED65}" type="presParOf" srcId="{A37CF6E7-6EC0-4ADB-B5CA-C44653A03FC1}" destId="{0D77CDB6-8993-4FF4-AB64-047AB1FE1BD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4F37C3-E863-43F3-9E1B-8CA4DB6CE58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4927AEF-9C18-45F0-8099-F1E2CC2E65F2}">
      <dgm:prSet/>
      <dgm:spPr/>
      <dgm:t>
        <a:bodyPr/>
        <a:lstStyle/>
        <a:p>
          <a:r>
            <a:rPr lang="en-US"/>
            <a:t>Electronic transfers</a:t>
          </a:r>
        </a:p>
      </dgm:t>
    </dgm:pt>
    <dgm:pt modelId="{FFC2048D-6FD4-468F-9C93-CC9D44B3211B}" type="parTrans" cxnId="{075E97A3-D266-4E31-9567-3BD21BB2A61C}">
      <dgm:prSet/>
      <dgm:spPr/>
      <dgm:t>
        <a:bodyPr/>
        <a:lstStyle/>
        <a:p>
          <a:endParaRPr lang="en-US"/>
        </a:p>
      </dgm:t>
    </dgm:pt>
    <dgm:pt modelId="{CF02E358-8C8D-4F23-91CB-2ECB98965989}" type="sibTrans" cxnId="{075E97A3-D266-4E31-9567-3BD21BB2A61C}">
      <dgm:prSet/>
      <dgm:spPr/>
      <dgm:t>
        <a:bodyPr/>
        <a:lstStyle/>
        <a:p>
          <a:endParaRPr lang="en-US"/>
        </a:p>
      </dgm:t>
    </dgm:pt>
    <dgm:pt modelId="{D5F8400D-F4F0-4934-876F-BF0DABCAE051}">
      <dgm:prSet/>
      <dgm:spPr/>
      <dgm:t>
        <a:bodyPr/>
        <a:lstStyle/>
        <a:p>
          <a:r>
            <a:rPr lang="en-US"/>
            <a:t>Debit (ATM) cards</a:t>
          </a:r>
        </a:p>
      </dgm:t>
    </dgm:pt>
    <dgm:pt modelId="{9DBCD996-A450-4E8D-A786-77024FD74D79}" type="parTrans" cxnId="{23ED2764-775D-4856-9F92-B0EA833778D7}">
      <dgm:prSet/>
      <dgm:spPr/>
      <dgm:t>
        <a:bodyPr/>
        <a:lstStyle/>
        <a:p>
          <a:endParaRPr lang="en-US"/>
        </a:p>
      </dgm:t>
    </dgm:pt>
    <dgm:pt modelId="{A6E372F1-173C-4C82-81ED-C1540075A42E}" type="sibTrans" cxnId="{23ED2764-775D-4856-9F92-B0EA833778D7}">
      <dgm:prSet/>
      <dgm:spPr/>
      <dgm:t>
        <a:bodyPr/>
        <a:lstStyle/>
        <a:p>
          <a:endParaRPr lang="en-US"/>
        </a:p>
      </dgm:t>
    </dgm:pt>
    <dgm:pt modelId="{8C85C993-17E5-41D4-AF30-F4FFA48457A5}">
      <dgm:prSet/>
      <dgm:spPr/>
      <dgm:t>
        <a:bodyPr/>
        <a:lstStyle/>
        <a:p>
          <a:r>
            <a:rPr lang="en-US"/>
            <a:t>Checks</a:t>
          </a:r>
        </a:p>
      </dgm:t>
    </dgm:pt>
    <dgm:pt modelId="{520BFE54-6D80-4259-B68C-10DE4EFFBE8A}" type="parTrans" cxnId="{C790C25F-A93E-4E7B-86CD-9DBA33F31414}">
      <dgm:prSet/>
      <dgm:spPr/>
      <dgm:t>
        <a:bodyPr/>
        <a:lstStyle/>
        <a:p>
          <a:endParaRPr lang="en-US"/>
        </a:p>
      </dgm:t>
    </dgm:pt>
    <dgm:pt modelId="{1882146C-CB3F-4F94-A63D-58B81B74164C}" type="sibTrans" cxnId="{C790C25F-A93E-4E7B-86CD-9DBA33F31414}">
      <dgm:prSet/>
      <dgm:spPr/>
      <dgm:t>
        <a:bodyPr/>
        <a:lstStyle/>
        <a:p>
          <a:endParaRPr lang="en-US"/>
        </a:p>
      </dgm:t>
    </dgm:pt>
    <dgm:pt modelId="{B3CA4D77-B9F6-4FE5-A7B9-C5301733C450}" type="pres">
      <dgm:prSet presAssocID="{F24F37C3-E863-43F3-9E1B-8CA4DB6CE585}" presName="diagram" presStyleCnt="0">
        <dgm:presLayoutVars>
          <dgm:dir/>
          <dgm:resizeHandles val="exact"/>
        </dgm:presLayoutVars>
      </dgm:prSet>
      <dgm:spPr/>
    </dgm:pt>
    <dgm:pt modelId="{4947FCC5-E0E0-40CC-84DE-5205DD41ABA2}" type="pres">
      <dgm:prSet presAssocID="{84927AEF-9C18-45F0-8099-F1E2CC2E65F2}" presName="node" presStyleLbl="node1" presStyleIdx="0" presStyleCnt="3">
        <dgm:presLayoutVars>
          <dgm:bulletEnabled val="1"/>
        </dgm:presLayoutVars>
      </dgm:prSet>
      <dgm:spPr/>
    </dgm:pt>
    <dgm:pt modelId="{42618474-E290-4BC6-AF8C-5B00F9CCF53D}" type="pres">
      <dgm:prSet presAssocID="{CF02E358-8C8D-4F23-91CB-2ECB98965989}" presName="sibTrans" presStyleCnt="0"/>
      <dgm:spPr/>
    </dgm:pt>
    <dgm:pt modelId="{A989AAFB-619D-4C55-ABF0-CC030BC05EA5}" type="pres">
      <dgm:prSet presAssocID="{D5F8400D-F4F0-4934-876F-BF0DABCAE051}" presName="node" presStyleLbl="node1" presStyleIdx="1" presStyleCnt="3">
        <dgm:presLayoutVars>
          <dgm:bulletEnabled val="1"/>
        </dgm:presLayoutVars>
      </dgm:prSet>
      <dgm:spPr/>
    </dgm:pt>
    <dgm:pt modelId="{FC1EB9F1-899B-442F-969F-6CA4CD252544}" type="pres">
      <dgm:prSet presAssocID="{A6E372F1-173C-4C82-81ED-C1540075A42E}" presName="sibTrans" presStyleCnt="0"/>
      <dgm:spPr/>
    </dgm:pt>
    <dgm:pt modelId="{ABE8B981-E1CE-45EC-92B0-1146B7A21FE7}" type="pres">
      <dgm:prSet presAssocID="{8C85C993-17E5-41D4-AF30-F4FFA48457A5}" presName="node" presStyleLbl="node1" presStyleIdx="2" presStyleCnt="3">
        <dgm:presLayoutVars>
          <dgm:bulletEnabled val="1"/>
        </dgm:presLayoutVars>
      </dgm:prSet>
      <dgm:spPr/>
    </dgm:pt>
  </dgm:ptLst>
  <dgm:cxnLst>
    <dgm:cxn modelId="{71B77009-1CA2-4B91-8921-2FB16E004AD5}" type="presOf" srcId="{D5F8400D-F4F0-4934-876F-BF0DABCAE051}" destId="{A989AAFB-619D-4C55-ABF0-CC030BC05EA5}" srcOrd="0" destOrd="0" presId="urn:microsoft.com/office/officeart/2005/8/layout/default"/>
    <dgm:cxn modelId="{466AA11F-80CB-4441-BC59-28BD58B10FE3}" type="presOf" srcId="{8C85C993-17E5-41D4-AF30-F4FFA48457A5}" destId="{ABE8B981-E1CE-45EC-92B0-1146B7A21FE7}" srcOrd="0" destOrd="0" presId="urn:microsoft.com/office/officeart/2005/8/layout/default"/>
    <dgm:cxn modelId="{C790C25F-A93E-4E7B-86CD-9DBA33F31414}" srcId="{F24F37C3-E863-43F3-9E1B-8CA4DB6CE585}" destId="{8C85C993-17E5-41D4-AF30-F4FFA48457A5}" srcOrd="2" destOrd="0" parTransId="{520BFE54-6D80-4259-B68C-10DE4EFFBE8A}" sibTransId="{1882146C-CB3F-4F94-A63D-58B81B74164C}"/>
    <dgm:cxn modelId="{23ED2764-775D-4856-9F92-B0EA833778D7}" srcId="{F24F37C3-E863-43F3-9E1B-8CA4DB6CE585}" destId="{D5F8400D-F4F0-4934-876F-BF0DABCAE051}" srcOrd="1" destOrd="0" parTransId="{9DBCD996-A450-4E8D-A786-77024FD74D79}" sibTransId="{A6E372F1-173C-4C82-81ED-C1540075A42E}"/>
    <dgm:cxn modelId="{A261F46E-07EA-408C-8986-067B77B49109}" type="presOf" srcId="{84927AEF-9C18-45F0-8099-F1E2CC2E65F2}" destId="{4947FCC5-E0E0-40CC-84DE-5205DD41ABA2}" srcOrd="0" destOrd="0" presId="urn:microsoft.com/office/officeart/2005/8/layout/default"/>
    <dgm:cxn modelId="{075E97A3-D266-4E31-9567-3BD21BB2A61C}" srcId="{F24F37C3-E863-43F3-9E1B-8CA4DB6CE585}" destId="{84927AEF-9C18-45F0-8099-F1E2CC2E65F2}" srcOrd="0" destOrd="0" parTransId="{FFC2048D-6FD4-468F-9C93-CC9D44B3211B}" sibTransId="{CF02E358-8C8D-4F23-91CB-2ECB98965989}"/>
    <dgm:cxn modelId="{6065FFA6-3D7A-44DA-952F-4BE227881458}" type="presOf" srcId="{F24F37C3-E863-43F3-9E1B-8CA4DB6CE585}" destId="{B3CA4D77-B9F6-4FE5-A7B9-C5301733C450}" srcOrd="0" destOrd="0" presId="urn:microsoft.com/office/officeart/2005/8/layout/default"/>
    <dgm:cxn modelId="{FC1C01FF-8105-46BE-BE82-A1F3844E1C1D}" type="presParOf" srcId="{B3CA4D77-B9F6-4FE5-A7B9-C5301733C450}" destId="{4947FCC5-E0E0-40CC-84DE-5205DD41ABA2}" srcOrd="0" destOrd="0" presId="urn:microsoft.com/office/officeart/2005/8/layout/default"/>
    <dgm:cxn modelId="{9EA9B10A-CBC3-4C3B-8242-7403483B1F5C}" type="presParOf" srcId="{B3CA4D77-B9F6-4FE5-A7B9-C5301733C450}" destId="{42618474-E290-4BC6-AF8C-5B00F9CCF53D}" srcOrd="1" destOrd="0" presId="urn:microsoft.com/office/officeart/2005/8/layout/default"/>
    <dgm:cxn modelId="{4BFB8B23-4B24-4D48-9C60-CEB482C4022B}" type="presParOf" srcId="{B3CA4D77-B9F6-4FE5-A7B9-C5301733C450}" destId="{A989AAFB-619D-4C55-ABF0-CC030BC05EA5}" srcOrd="2" destOrd="0" presId="urn:microsoft.com/office/officeart/2005/8/layout/default"/>
    <dgm:cxn modelId="{2AD410E0-C857-40F0-B893-0E517A1FADBF}" type="presParOf" srcId="{B3CA4D77-B9F6-4FE5-A7B9-C5301733C450}" destId="{FC1EB9F1-899B-442F-969F-6CA4CD252544}" srcOrd="3" destOrd="0" presId="urn:microsoft.com/office/officeart/2005/8/layout/default"/>
    <dgm:cxn modelId="{7A30EAE3-89EA-466F-AFC9-69717265E1AB}" type="presParOf" srcId="{B3CA4D77-B9F6-4FE5-A7B9-C5301733C450}" destId="{ABE8B981-E1CE-45EC-92B0-1146B7A21FE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CE9898-3231-4AC5-887B-9DA0FC096D3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194F7B8-55BE-4B28-A3DD-28577D24F9F2}">
      <dgm:prSet/>
      <dgm:spPr/>
      <dgm:t>
        <a:bodyPr/>
        <a:lstStyle/>
        <a:p>
          <a:r>
            <a:rPr lang="en-US"/>
            <a:t>ATM withdrawals</a:t>
          </a:r>
        </a:p>
      </dgm:t>
    </dgm:pt>
    <dgm:pt modelId="{FD893585-2E78-423C-A5EF-366B373B09E0}" type="parTrans" cxnId="{2775A00E-58A4-4575-B71E-243BFB01F50C}">
      <dgm:prSet/>
      <dgm:spPr/>
      <dgm:t>
        <a:bodyPr/>
        <a:lstStyle/>
        <a:p>
          <a:endParaRPr lang="en-US"/>
        </a:p>
      </dgm:t>
    </dgm:pt>
    <dgm:pt modelId="{BCAB4CCA-82C0-4CEE-B39E-F387E34A164E}" type="sibTrans" cxnId="{2775A00E-58A4-4575-B71E-243BFB01F50C}">
      <dgm:prSet/>
      <dgm:spPr/>
      <dgm:t>
        <a:bodyPr/>
        <a:lstStyle/>
        <a:p>
          <a:endParaRPr lang="en-US"/>
        </a:p>
      </dgm:t>
    </dgm:pt>
    <dgm:pt modelId="{7FCDA593-6B60-41BA-BAFB-605E74701C5D}">
      <dgm:prSet/>
      <dgm:spPr/>
      <dgm:t>
        <a:bodyPr/>
        <a:lstStyle/>
        <a:p>
          <a:r>
            <a:rPr lang="en-US"/>
            <a:t>Checks</a:t>
          </a:r>
        </a:p>
      </dgm:t>
    </dgm:pt>
    <dgm:pt modelId="{E8446486-C0FC-4DAE-85E7-03FB755986BD}" type="parTrans" cxnId="{35F7C5D1-8E00-4CF6-B698-76CA51750EE5}">
      <dgm:prSet/>
      <dgm:spPr/>
      <dgm:t>
        <a:bodyPr/>
        <a:lstStyle/>
        <a:p>
          <a:endParaRPr lang="en-US"/>
        </a:p>
      </dgm:t>
    </dgm:pt>
    <dgm:pt modelId="{A550F936-E6E6-46C5-A9CF-87EE34E718DD}" type="sibTrans" cxnId="{35F7C5D1-8E00-4CF6-B698-76CA51750EE5}">
      <dgm:prSet/>
      <dgm:spPr/>
      <dgm:t>
        <a:bodyPr/>
        <a:lstStyle/>
        <a:p>
          <a:endParaRPr lang="en-US"/>
        </a:p>
      </dgm:t>
    </dgm:pt>
    <dgm:pt modelId="{D74C36A2-AD38-4401-8630-4B2039C6F77F}">
      <dgm:prSet/>
      <dgm:spPr/>
      <dgm:t>
        <a:bodyPr/>
        <a:lstStyle/>
        <a:p>
          <a:r>
            <a:rPr lang="en-US"/>
            <a:t>Automatic payments</a:t>
          </a:r>
        </a:p>
      </dgm:t>
    </dgm:pt>
    <dgm:pt modelId="{C296A59C-E05B-4DD9-96A5-91DFCD9B7690}" type="parTrans" cxnId="{E05E7684-5AA6-46C0-AFAA-366B5EFAE7EA}">
      <dgm:prSet/>
      <dgm:spPr/>
      <dgm:t>
        <a:bodyPr/>
        <a:lstStyle/>
        <a:p>
          <a:endParaRPr lang="en-US"/>
        </a:p>
      </dgm:t>
    </dgm:pt>
    <dgm:pt modelId="{47F937FB-A40C-4B61-AD71-A013DAB92A8B}" type="sibTrans" cxnId="{E05E7684-5AA6-46C0-AFAA-366B5EFAE7EA}">
      <dgm:prSet/>
      <dgm:spPr/>
      <dgm:t>
        <a:bodyPr/>
        <a:lstStyle/>
        <a:p>
          <a:endParaRPr lang="en-US"/>
        </a:p>
      </dgm:t>
    </dgm:pt>
    <dgm:pt modelId="{D7F1CD68-C208-4636-83DF-D7B3BC3D1453}">
      <dgm:prSet/>
      <dgm:spPr/>
      <dgm:t>
        <a:bodyPr/>
        <a:lstStyle/>
        <a:p>
          <a:r>
            <a:rPr lang="en-US"/>
            <a:t>Bank fees</a:t>
          </a:r>
        </a:p>
      </dgm:t>
    </dgm:pt>
    <dgm:pt modelId="{F0B0E2B4-B60F-48CC-B094-F20DB7ECF170}" type="parTrans" cxnId="{8D8A19F6-64C4-418E-8192-9F02FB06A39A}">
      <dgm:prSet/>
      <dgm:spPr/>
      <dgm:t>
        <a:bodyPr/>
        <a:lstStyle/>
        <a:p>
          <a:endParaRPr lang="en-US"/>
        </a:p>
      </dgm:t>
    </dgm:pt>
    <dgm:pt modelId="{A3E833A0-5A2A-471D-A1BC-A17D38DAD8BF}" type="sibTrans" cxnId="{8D8A19F6-64C4-418E-8192-9F02FB06A39A}">
      <dgm:prSet/>
      <dgm:spPr/>
      <dgm:t>
        <a:bodyPr/>
        <a:lstStyle/>
        <a:p>
          <a:endParaRPr lang="en-US"/>
        </a:p>
      </dgm:t>
    </dgm:pt>
    <dgm:pt modelId="{7854F0D8-DF29-4947-B004-B927165921C8}" type="pres">
      <dgm:prSet presAssocID="{98CE9898-3231-4AC5-887B-9DA0FC096D3C}" presName="linear" presStyleCnt="0">
        <dgm:presLayoutVars>
          <dgm:animLvl val="lvl"/>
          <dgm:resizeHandles val="exact"/>
        </dgm:presLayoutVars>
      </dgm:prSet>
      <dgm:spPr/>
    </dgm:pt>
    <dgm:pt modelId="{CC57DB35-0F1D-4F3A-B4ED-BB1F5E5B6362}" type="pres">
      <dgm:prSet presAssocID="{0194F7B8-55BE-4B28-A3DD-28577D24F9F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99BA38-988A-4232-B7AB-BB6E1EF4D0FE}" type="pres">
      <dgm:prSet presAssocID="{BCAB4CCA-82C0-4CEE-B39E-F387E34A164E}" presName="spacer" presStyleCnt="0"/>
      <dgm:spPr/>
    </dgm:pt>
    <dgm:pt modelId="{C2BC3CA0-B06C-4D33-B1EB-8A2218963E31}" type="pres">
      <dgm:prSet presAssocID="{7FCDA593-6B60-41BA-BAFB-605E74701C5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A4275E-EECB-448A-A4EF-B3E5ADC85078}" type="pres">
      <dgm:prSet presAssocID="{A550F936-E6E6-46C5-A9CF-87EE34E718DD}" presName="spacer" presStyleCnt="0"/>
      <dgm:spPr/>
    </dgm:pt>
    <dgm:pt modelId="{13D3027E-F049-4524-83A2-117DFAC630FA}" type="pres">
      <dgm:prSet presAssocID="{D74C36A2-AD38-4401-8630-4B2039C6F7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81C1ED-A7BB-4E3F-8167-0813F1395F8D}" type="pres">
      <dgm:prSet presAssocID="{47F937FB-A40C-4B61-AD71-A013DAB92A8B}" presName="spacer" presStyleCnt="0"/>
      <dgm:spPr/>
    </dgm:pt>
    <dgm:pt modelId="{0825834F-1DED-44B6-A472-C76638C3251B}" type="pres">
      <dgm:prSet presAssocID="{D7F1CD68-C208-4636-83DF-D7B3BC3D145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775A00E-58A4-4575-B71E-243BFB01F50C}" srcId="{98CE9898-3231-4AC5-887B-9DA0FC096D3C}" destId="{0194F7B8-55BE-4B28-A3DD-28577D24F9F2}" srcOrd="0" destOrd="0" parTransId="{FD893585-2E78-423C-A5EF-366B373B09E0}" sibTransId="{BCAB4CCA-82C0-4CEE-B39E-F387E34A164E}"/>
    <dgm:cxn modelId="{E05E7684-5AA6-46C0-AFAA-366B5EFAE7EA}" srcId="{98CE9898-3231-4AC5-887B-9DA0FC096D3C}" destId="{D74C36A2-AD38-4401-8630-4B2039C6F77F}" srcOrd="2" destOrd="0" parTransId="{C296A59C-E05B-4DD9-96A5-91DFCD9B7690}" sibTransId="{47F937FB-A40C-4B61-AD71-A013DAB92A8B}"/>
    <dgm:cxn modelId="{062A0BB2-87C1-4BD4-BFE8-2247D1836C6A}" type="presOf" srcId="{D74C36A2-AD38-4401-8630-4B2039C6F77F}" destId="{13D3027E-F049-4524-83A2-117DFAC630FA}" srcOrd="0" destOrd="0" presId="urn:microsoft.com/office/officeart/2005/8/layout/vList2"/>
    <dgm:cxn modelId="{DB4A2ECA-250A-4081-B272-25E7B1CF84D5}" type="presOf" srcId="{98CE9898-3231-4AC5-887B-9DA0FC096D3C}" destId="{7854F0D8-DF29-4947-B004-B927165921C8}" srcOrd="0" destOrd="0" presId="urn:microsoft.com/office/officeart/2005/8/layout/vList2"/>
    <dgm:cxn modelId="{35F7C5D1-8E00-4CF6-B698-76CA51750EE5}" srcId="{98CE9898-3231-4AC5-887B-9DA0FC096D3C}" destId="{7FCDA593-6B60-41BA-BAFB-605E74701C5D}" srcOrd="1" destOrd="0" parTransId="{E8446486-C0FC-4DAE-85E7-03FB755986BD}" sibTransId="{A550F936-E6E6-46C5-A9CF-87EE34E718DD}"/>
    <dgm:cxn modelId="{52542DDF-E0E6-4333-9E1C-80F53B8A03FF}" type="presOf" srcId="{0194F7B8-55BE-4B28-A3DD-28577D24F9F2}" destId="{CC57DB35-0F1D-4F3A-B4ED-BB1F5E5B6362}" srcOrd="0" destOrd="0" presId="urn:microsoft.com/office/officeart/2005/8/layout/vList2"/>
    <dgm:cxn modelId="{1E809EE6-00C2-410C-AAC8-50F3197D8C06}" type="presOf" srcId="{D7F1CD68-C208-4636-83DF-D7B3BC3D1453}" destId="{0825834F-1DED-44B6-A472-C76638C3251B}" srcOrd="0" destOrd="0" presId="urn:microsoft.com/office/officeart/2005/8/layout/vList2"/>
    <dgm:cxn modelId="{6BEA6FF4-CC17-43D3-A77C-7A3E2E6F87D1}" type="presOf" srcId="{7FCDA593-6B60-41BA-BAFB-605E74701C5D}" destId="{C2BC3CA0-B06C-4D33-B1EB-8A2218963E31}" srcOrd="0" destOrd="0" presId="urn:microsoft.com/office/officeart/2005/8/layout/vList2"/>
    <dgm:cxn modelId="{8D8A19F6-64C4-418E-8192-9F02FB06A39A}" srcId="{98CE9898-3231-4AC5-887B-9DA0FC096D3C}" destId="{D7F1CD68-C208-4636-83DF-D7B3BC3D1453}" srcOrd="3" destOrd="0" parTransId="{F0B0E2B4-B60F-48CC-B094-F20DB7ECF170}" sibTransId="{A3E833A0-5A2A-471D-A1BC-A17D38DAD8BF}"/>
    <dgm:cxn modelId="{896286FB-C196-415A-81DE-2EEE5B687D85}" type="presParOf" srcId="{7854F0D8-DF29-4947-B004-B927165921C8}" destId="{CC57DB35-0F1D-4F3A-B4ED-BB1F5E5B6362}" srcOrd="0" destOrd="0" presId="urn:microsoft.com/office/officeart/2005/8/layout/vList2"/>
    <dgm:cxn modelId="{E581299F-0298-4EAC-A231-B52968CC7F52}" type="presParOf" srcId="{7854F0D8-DF29-4947-B004-B927165921C8}" destId="{4D99BA38-988A-4232-B7AB-BB6E1EF4D0FE}" srcOrd="1" destOrd="0" presId="urn:microsoft.com/office/officeart/2005/8/layout/vList2"/>
    <dgm:cxn modelId="{DDD2B27E-4B91-462C-BF1E-C3327685133D}" type="presParOf" srcId="{7854F0D8-DF29-4947-B004-B927165921C8}" destId="{C2BC3CA0-B06C-4D33-B1EB-8A2218963E31}" srcOrd="2" destOrd="0" presId="urn:microsoft.com/office/officeart/2005/8/layout/vList2"/>
    <dgm:cxn modelId="{5754F428-FD7E-45B7-AB7B-DB2594471ED4}" type="presParOf" srcId="{7854F0D8-DF29-4947-B004-B927165921C8}" destId="{15A4275E-EECB-448A-A4EF-B3E5ADC85078}" srcOrd="3" destOrd="0" presId="urn:microsoft.com/office/officeart/2005/8/layout/vList2"/>
    <dgm:cxn modelId="{10531440-78B1-409E-B1F3-D2D23F484F00}" type="presParOf" srcId="{7854F0D8-DF29-4947-B004-B927165921C8}" destId="{13D3027E-F049-4524-83A2-117DFAC630FA}" srcOrd="4" destOrd="0" presId="urn:microsoft.com/office/officeart/2005/8/layout/vList2"/>
    <dgm:cxn modelId="{26598209-A8FD-4F3E-BA08-28169CCF0CF9}" type="presParOf" srcId="{7854F0D8-DF29-4947-B004-B927165921C8}" destId="{CC81C1ED-A7BB-4E3F-8167-0813F1395F8D}" srcOrd="5" destOrd="0" presId="urn:microsoft.com/office/officeart/2005/8/layout/vList2"/>
    <dgm:cxn modelId="{E00BC71E-D625-47F3-98EB-FA27B2AC0013}" type="presParOf" srcId="{7854F0D8-DF29-4947-B004-B927165921C8}" destId="{0825834F-1DED-44B6-A472-C76638C325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4A7A81-E1BE-4147-B994-FF610278E4C4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1EFBED9-397E-4DC8-928E-D9E307AEB47B}">
      <dgm:prSet/>
      <dgm:spPr/>
      <dgm:t>
        <a:bodyPr/>
        <a:lstStyle/>
        <a:p>
          <a:r>
            <a:rPr lang="en-US"/>
            <a:t>Checkbook register</a:t>
          </a:r>
        </a:p>
      </dgm:t>
    </dgm:pt>
    <dgm:pt modelId="{955692E7-2211-48FE-B3CB-FEFF42F99C16}" type="parTrans" cxnId="{4DD0AA95-B366-4FAF-AC31-31855ED18EB6}">
      <dgm:prSet/>
      <dgm:spPr/>
      <dgm:t>
        <a:bodyPr/>
        <a:lstStyle/>
        <a:p>
          <a:endParaRPr lang="en-US"/>
        </a:p>
      </dgm:t>
    </dgm:pt>
    <dgm:pt modelId="{534B089F-EB81-4D75-A76A-9D0A595E764C}" type="sibTrans" cxnId="{4DD0AA95-B366-4FAF-AC31-31855ED18EB6}">
      <dgm:prSet/>
      <dgm:spPr/>
      <dgm:t>
        <a:bodyPr/>
        <a:lstStyle/>
        <a:p>
          <a:endParaRPr lang="en-US"/>
        </a:p>
      </dgm:t>
    </dgm:pt>
    <dgm:pt modelId="{9E380BF9-01E8-4331-98AB-3F535F6FC473}">
      <dgm:prSet/>
      <dgm:spPr/>
      <dgm:t>
        <a:bodyPr/>
        <a:lstStyle/>
        <a:p>
          <a:r>
            <a:rPr lang="en-US"/>
            <a:t>Excel spreadsheet</a:t>
          </a:r>
        </a:p>
      </dgm:t>
    </dgm:pt>
    <dgm:pt modelId="{3376C4C3-8EEC-4C35-834E-001C0271226C}" type="parTrans" cxnId="{A6A7FA70-6F67-4E35-BB1F-020CAFDD0114}">
      <dgm:prSet/>
      <dgm:spPr/>
      <dgm:t>
        <a:bodyPr/>
        <a:lstStyle/>
        <a:p>
          <a:endParaRPr lang="en-US"/>
        </a:p>
      </dgm:t>
    </dgm:pt>
    <dgm:pt modelId="{4EEF7910-2307-468C-A281-9993AA87DFFE}" type="sibTrans" cxnId="{A6A7FA70-6F67-4E35-BB1F-020CAFDD0114}">
      <dgm:prSet/>
      <dgm:spPr/>
      <dgm:t>
        <a:bodyPr/>
        <a:lstStyle/>
        <a:p>
          <a:endParaRPr lang="en-US"/>
        </a:p>
      </dgm:t>
    </dgm:pt>
    <dgm:pt modelId="{A24A29F2-D50C-4EAE-92DF-C883C7810B3F}">
      <dgm:prSet/>
      <dgm:spPr/>
      <dgm:t>
        <a:bodyPr/>
        <a:lstStyle/>
        <a:p>
          <a:r>
            <a:rPr lang="en-US"/>
            <a:t>Money management software</a:t>
          </a:r>
        </a:p>
      </dgm:t>
    </dgm:pt>
    <dgm:pt modelId="{C928B9CD-49F0-4D69-87DB-89198877660F}" type="parTrans" cxnId="{AC2A15FE-F777-4246-84F2-24C2D228BFA8}">
      <dgm:prSet/>
      <dgm:spPr/>
      <dgm:t>
        <a:bodyPr/>
        <a:lstStyle/>
        <a:p>
          <a:endParaRPr lang="en-US"/>
        </a:p>
      </dgm:t>
    </dgm:pt>
    <dgm:pt modelId="{3FEF65A3-5C45-4392-9BAF-DD404CD50678}" type="sibTrans" cxnId="{AC2A15FE-F777-4246-84F2-24C2D228BFA8}">
      <dgm:prSet/>
      <dgm:spPr/>
      <dgm:t>
        <a:bodyPr/>
        <a:lstStyle/>
        <a:p>
          <a:endParaRPr lang="en-US"/>
        </a:p>
      </dgm:t>
    </dgm:pt>
    <dgm:pt modelId="{2AFB974A-A461-4D3C-B10B-B8BAFA9B6B2C}" type="pres">
      <dgm:prSet presAssocID="{BC4A7A81-E1BE-4147-B994-FF610278E4C4}" presName="vert0" presStyleCnt="0">
        <dgm:presLayoutVars>
          <dgm:dir/>
          <dgm:animOne val="branch"/>
          <dgm:animLvl val="lvl"/>
        </dgm:presLayoutVars>
      </dgm:prSet>
      <dgm:spPr/>
    </dgm:pt>
    <dgm:pt modelId="{95D794C7-6870-431A-B7D0-184C377C46DF}" type="pres">
      <dgm:prSet presAssocID="{31EFBED9-397E-4DC8-928E-D9E307AEB47B}" presName="thickLine" presStyleLbl="alignNode1" presStyleIdx="0" presStyleCnt="3"/>
      <dgm:spPr/>
    </dgm:pt>
    <dgm:pt modelId="{743D3BC9-73C0-4351-AB37-84EB63C7F3F1}" type="pres">
      <dgm:prSet presAssocID="{31EFBED9-397E-4DC8-928E-D9E307AEB47B}" presName="horz1" presStyleCnt="0"/>
      <dgm:spPr/>
    </dgm:pt>
    <dgm:pt modelId="{D90BDE7E-00C8-4354-9A17-312CEF0F892E}" type="pres">
      <dgm:prSet presAssocID="{31EFBED9-397E-4DC8-928E-D9E307AEB47B}" presName="tx1" presStyleLbl="revTx" presStyleIdx="0" presStyleCnt="3"/>
      <dgm:spPr/>
    </dgm:pt>
    <dgm:pt modelId="{484A9C05-D1AF-471A-A24C-8A6946D5E458}" type="pres">
      <dgm:prSet presAssocID="{31EFBED9-397E-4DC8-928E-D9E307AEB47B}" presName="vert1" presStyleCnt="0"/>
      <dgm:spPr/>
    </dgm:pt>
    <dgm:pt modelId="{86C7DC8E-DF6F-4F22-825E-39F5532AD237}" type="pres">
      <dgm:prSet presAssocID="{9E380BF9-01E8-4331-98AB-3F535F6FC473}" presName="thickLine" presStyleLbl="alignNode1" presStyleIdx="1" presStyleCnt="3"/>
      <dgm:spPr/>
    </dgm:pt>
    <dgm:pt modelId="{EE255BFE-47DE-49D8-96CE-855D269298C3}" type="pres">
      <dgm:prSet presAssocID="{9E380BF9-01E8-4331-98AB-3F535F6FC473}" presName="horz1" presStyleCnt="0"/>
      <dgm:spPr/>
    </dgm:pt>
    <dgm:pt modelId="{D9C2A741-84CB-4E93-AF24-A37984312C85}" type="pres">
      <dgm:prSet presAssocID="{9E380BF9-01E8-4331-98AB-3F535F6FC473}" presName="tx1" presStyleLbl="revTx" presStyleIdx="1" presStyleCnt="3"/>
      <dgm:spPr/>
    </dgm:pt>
    <dgm:pt modelId="{09952CAB-81F9-4538-B1E6-36FBA8B55397}" type="pres">
      <dgm:prSet presAssocID="{9E380BF9-01E8-4331-98AB-3F535F6FC473}" presName="vert1" presStyleCnt="0"/>
      <dgm:spPr/>
    </dgm:pt>
    <dgm:pt modelId="{C7D3A5F2-D8F1-4509-B3FD-C6B97A0D2125}" type="pres">
      <dgm:prSet presAssocID="{A24A29F2-D50C-4EAE-92DF-C883C7810B3F}" presName="thickLine" presStyleLbl="alignNode1" presStyleIdx="2" presStyleCnt="3"/>
      <dgm:spPr/>
    </dgm:pt>
    <dgm:pt modelId="{4BA8DE8E-2AF9-497A-8F1C-F056AAFC1B2C}" type="pres">
      <dgm:prSet presAssocID="{A24A29F2-D50C-4EAE-92DF-C883C7810B3F}" presName="horz1" presStyleCnt="0"/>
      <dgm:spPr/>
    </dgm:pt>
    <dgm:pt modelId="{3310A673-C527-4749-885B-C63A69FF121A}" type="pres">
      <dgm:prSet presAssocID="{A24A29F2-D50C-4EAE-92DF-C883C7810B3F}" presName="tx1" presStyleLbl="revTx" presStyleIdx="2" presStyleCnt="3"/>
      <dgm:spPr/>
    </dgm:pt>
    <dgm:pt modelId="{CDBC6618-D47F-4599-8C4B-1B1E1746893F}" type="pres">
      <dgm:prSet presAssocID="{A24A29F2-D50C-4EAE-92DF-C883C7810B3F}" presName="vert1" presStyleCnt="0"/>
      <dgm:spPr/>
    </dgm:pt>
  </dgm:ptLst>
  <dgm:cxnLst>
    <dgm:cxn modelId="{A6A7FA70-6F67-4E35-BB1F-020CAFDD0114}" srcId="{BC4A7A81-E1BE-4147-B994-FF610278E4C4}" destId="{9E380BF9-01E8-4331-98AB-3F535F6FC473}" srcOrd="1" destOrd="0" parTransId="{3376C4C3-8EEC-4C35-834E-001C0271226C}" sibTransId="{4EEF7910-2307-468C-A281-9993AA87DFFE}"/>
    <dgm:cxn modelId="{A8403880-DC3F-42BA-884F-09075B1B007A}" type="presOf" srcId="{BC4A7A81-E1BE-4147-B994-FF610278E4C4}" destId="{2AFB974A-A461-4D3C-B10B-B8BAFA9B6B2C}" srcOrd="0" destOrd="0" presId="urn:microsoft.com/office/officeart/2008/layout/LinedList"/>
    <dgm:cxn modelId="{4DD0AA95-B366-4FAF-AC31-31855ED18EB6}" srcId="{BC4A7A81-E1BE-4147-B994-FF610278E4C4}" destId="{31EFBED9-397E-4DC8-928E-D9E307AEB47B}" srcOrd="0" destOrd="0" parTransId="{955692E7-2211-48FE-B3CB-FEFF42F99C16}" sibTransId="{534B089F-EB81-4D75-A76A-9D0A595E764C}"/>
    <dgm:cxn modelId="{EA8E0EA4-CF9A-4FE9-9DA0-6DC114CF0BE2}" type="presOf" srcId="{31EFBED9-397E-4DC8-928E-D9E307AEB47B}" destId="{D90BDE7E-00C8-4354-9A17-312CEF0F892E}" srcOrd="0" destOrd="0" presId="urn:microsoft.com/office/officeart/2008/layout/LinedList"/>
    <dgm:cxn modelId="{C7E0E5B5-0894-4825-AA9B-CAC7CAD689D8}" type="presOf" srcId="{A24A29F2-D50C-4EAE-92DF-C883C7810B3F}" destId="{3310A673-C527-4749-885B-C63A69FF121A}" srcOrd="0" destOrd="0" presId="urn:microsoft.com/office/officeart/2008/layout/LinedList"/>
    <dgm:cxn modelId="{34A70CE4-0215-42F6-8908-559552D4272F}" type="presOf" srcId="{9E380BF9-01E8-4331-98AB-3F535F6FC473}" destId="{D9C2A741-84CB-4E93-AF24-A37984312C85}" srcOrd="0" destOrd="0" presId="urn:microsoft.com/office/officeart/2008/layout/LinedList"/>
    <dgm:cxn modelId="{AC2A15FE-F777-4246-84F2-24C2D228BFA8}" srcId="{BC4A7A81-E1BE-4147-B994-FF610278E4C4}" destId="{A24A29F2-D50C-4EAE-92DF-C883C7810B3F}" srcOrd="2" destOrd="0" parTransId="{C928B9CD-49F0-4D69-87DB-89198877660F}" sibTransId="{3FEF65A3-5C45-4392-9BAF-DD404CD50678}"/>
    <dgm:cxn modelId="{94B46641-8497-44D1-9459-73C56DFD14C8}" type="presParOf" srcId="{2AFB974A-A461-4D3C-B10B-B8BAFA9B6B2C}" destId="{95D794C7-6870-431A-B7D0-184C377C46DF}" srcOrd="0" destOrd="0" presId="urn:microsoft.com/office/officeart/2008/layout/LinedList"/>
    <dgm:cxn modelId="{EC379AF7-9526-4612-86ED-D8927C42A720}" type="presParOf" srcId="{2AFB974A-A461-4D3C-B10B-B8BAFA9B6B2C}" destId="{743D3BC9-73C0-4351-AB37-84EB63C7F3F1}" srcOrd="1" destOrd="0" presId="urn:microsoft.com/office/officeart/2008/layout/LinedList"/>
    <dgm:cxn modelId="{095F8BC8-3DE0-4DC8-918A-3E9FB66D019D}" type="presParOf" srcId="{743D3BC9-73C0-4351-AB37-84EB63C7F3F1}" destId="{D90BDE7E-00C8-4354-9A17-312CEF0F892E}" srcOrd="0" destOrd="0" presId="urn:microsoft.com/office/officeart/2008/layout/LinedList"/>
    <dgm:cxn modelId="{4DE87954-AEFF-4F70-9545-9B8812CD8A51}" type="presParOf" srcId="{743D3BC9-73C0-4351-AB37-84EB63C7F3F1}" destId="{484A9C05-D1AF-471A-A24C-8A6946D5E458}" srcOrd="1" destOrd="0" presId="urn:microsoft.com/office/officeart/2008/layout/LinedList"/>
    <dgm:cxn modelId="{11F1ECC8-342C-4D4A-A3A9-82E8EEC3CDD6}" type="presParOf" srcId="{2AFB974A-A461-4D3C-B10B-B8BAFA9B6B2C}" destId="{86C7DC8E-DF6F-4F22-825E-39F5532AD237}" srcOrd="2" destOrd="0" presId="urn:microsoft.com/office/officeart/2008/layout/LinedList"/>
    <dgm:cxn modelId="{D827226F-12CE-42BC-A944-DA62F36CB2A3}" type="presParOf" srcId="{2AFB974A-A461-4D3C-B10B-B8BAFA9B6B2C}" destId="{EE255BFE-47DE-49D8-96CE-855D269298C3}" srcOrd="3" destOrd="0" presId="urn:microsoft.com/office/officeart/2008/layout/LinedList"/>
    <dgm:cxn modelId="{C620B9CE-53B9-4B8B-806F-512ECDA35D44}" type="presParOf" srcId="{EE255BFE-47DE-49D8-96CE-855D269298C3}" destId="{D9C2A741-84CB-4E93-AF24-A37984312C85}" srcOrd="0" destOrd="0" presId="urn:microsoft.com/office/officeart/2008/layout/LinedList"/>
    <dgm:cxn modelId="{52A162D0-2A16-4EA8-8A6F-EF5DD79D623A}" type="presParOf" srcId="{EE255BFE-47DE-49D8-96CE-855D269298C3}" destId="{09952CAB-81F9-4538-B1E6-36FBA8B55397}" srcOrd="1" destOrd="0" presId="urn:microsoft.com/office/officeart/2008/layout/LinedList"/>
    <dgm:cxn modelId="{945CC1C1-B324-4FB0-80BD-AC1AD52D2EC8}" type="presParOf" srcId="{2AFB974A-A461-4D3C-B10B-B8BAFA9B6B2C}" destId="{C7D3A5F2-D8F1-4509-B3FD-C6B97A0D2125}" srcOrd="4" destOrd="0" presId="urn:microsoft.com/office/officeart/2008/layout/LinedList"/>
    <dgm:cxn modelId="{AAD6F45D-0E5F-41B7-A0D9-417A9022BC6A}" type="presParOf" srcId="{2AFB974A-A461-4D3C-B10B-B8BAFA9B6B2C}" destId="{4BA8DE8E-2AF9-497A-8F1C-F056AAFC1B2C}" srcOrd="5" destOrd="0" presId="urn:microsoft.com/office/officeart/2008/layout/LinedList"/>
    <dgm:cxn modelId="{45DE9EF5-051F-4D5F-BAB7-E2F63E33D233}" type="presParOf" srcId="{4BA8DE8E-2AF9-497A-8F1C-F056AAFC1B2C}" destId="{3310A673-C527-4749-885B-C63A69FF121A}" srcOrd="0" destOrd="0" presId="urn:microsoft.com/office/officeart/2008/layout/LinedList"/>
    <dgm:cxn modelId="{F03E3342-F0DC-4B57-A87D-8B049781E591}" type="presParOf" srcId="{4BA8DE8E-2AF9-497A-8F1C-F056AAFC1B2C}" destId="{CDBC6618-D47F-4599-8C4B-1B1E174689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A774A0-87A0-44AF-A421-8FDCC2C5527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C201455-5109-4ED5-AF9B-3504350513BD}">
      <dgm:prSet/>
      <dgm:spPr/>
      <dgm:t>
        <a:bodyPr/>
        <a:lstStyle/>
        <a:p>
          <a:r>
            <a:rPr lang="en-US"/>
            <a:t>In 5 minutes, write 5 intention statements for the future about using banking and managing your account. </a:t>
          </a:r>
        </a:p>
      </dgm:t>
    </dgm:pt>
    <dgm:pt modelId="{C1A894D4-FFF4-4B61-8C1C-690FCC7C8C06}" type="parTrans" cxnId="{07F90A35-546A-48F7-8DED-648BA7126F51}">
      <dgm:prSet/>
      <dgm:spPr/>
      <dgm:t>
        <a:bodyPr/>
        <a:lstStyle/>
        <a:p>
          <a:endParaRPr lang="en-US"/>
        </a:p>
      </dgm:t>
    </dgm:pt>
    <dgm:pt modelId="{32C6B558-627B-43B2-A3A0-A471B2D809C0}" type="sibTrans" cxnId="{07F90A35-546A-48F7-8DED-648BA7126F51}">
      <dgm:prSet/>
      <dgm:spPr/>
      <dgm:t>
        <a:bodyPr/>
        <a:lstStyle/>
        <a:p>
          <a:endParaRPr lang="en-US"/>
        </a:p>
      </dgm:t>
    </dgm:pt>
    <dgm:pt modelId="{566F6822-5C6A-42BC-8523-36009BDF3FF2}">
      <dgm:prSet/>
      <dgm:spPr/>
      <dgm:t>
        <a:bodyPr/>
        <a:lstStyle/>
        <a:p>
          <a:r>
            <a:rPr lang="en-US"/>
            <a:t>I intend to:</a:t>
          </a:r>
        </a:p>
      </dgm:t>
    </dgm:pt>
    <dgm:pt modelId="{9DEC7BCD-BB8E-4E84-99EF-38E4637B6889}" type="parTrans" cxnId="{100D002C-5272-4348-9D7F-200F4F774C95}">
      <dgm:prSet/>
      <dgm:spPr/>
      <dgm:t>
        <a:bodyPr/>
        <a:lstStyle/>
        <a:p>
          <a:endParaRPr lang="en-US"/>
        </a:p>
      </dgm:t>
    </dgm:pt>
    <dgm:pt modelId="{6B2F8730-0564-45A2-AB04-E6E2A799BEAD}" type="sibTrans" cxnId="{100D002C-5272-4348-9D7F-200F4F774C95}">
      <dgm:prSet/>
      <dgm:spPr/>
      <dgm:t>
        <a:bodyPr/>
        <a:lstStyle/>
        <a:p>
          <a:endParaRPr lang="en-US"/>
        </a:p>
      </dgm:t>
    </dgm:pt>
    <dgm:pt modelId="{6D12C020-1BE4-4D97-B737-0214FFB40F8C}" type="pres">
      <dgm:prSet presAssocID="{35A774A0-87A0-44AF-A421-8FDCC2C5527D}" presName="linear" presStyleCnt="0">
        <dgm:presLayoutVars>
          <dgm:animLvl val="lvl"/>
          <dgm:resizeHandles val="exact"/>
        </dgm:presLayoutVars>
      </dgm:prSet>
      <dgm:spPr/>
    </dgm:pt>
    <dgm:pt modelId="{E2CFAE2E-83B6-446E-846B-E4132DB6B61E}" type="pres">
      <dgm:prSet presAssocID="{AC201455-5109-4ED5-AF9B-3504350513B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D2AAAA-BE90-4F35-B3D7-6496B38EAF7E}" type="pres">
      <dgm:prSet presAssocID="{32C6B558-627B-43B2-A3A0-A471B2D809C0}" presName="spacer" presStyleCnt="0"/>
      <dgm:spPr/>
    </dgm:pt>
    <dgm:pt modelId="{E170F5B5-3C0E-4934-9126-552ABA9A9D1A}" type="pres">
      <dgm:prSet presAssocID="{566F6822-5C6A-42BC-8523-36009BDF3FF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00D002C-5272-4348-9D7F-200F4F774C95}" srcId="{35A774A0-87A0-44AF-A421-8FDCC2C5527D}" destId="{566F6822-5C6A-42BC-8523-36009BDF3FF2}" srcOrd="1" destOrd="0" parTransId="{9DEC7BCD-BB8E-4E84-99EF-38E4637B6889}" sibTransId="{6B2F8730-0564-45A2-AB04-E6E2A799BEAD}"/>
    <dgm:cxn modelId="{07F90A35-546A-48F7-8DED-648BA7126F51}" srcId="{35A774A0-87A0-44AF-A421-8FDCC2C5527D}" destId="{AC201455-5109-4ED5-AF9B-3504350513BD}" srcOrd="0" destOrd="0" parTransId="{C1A894D4-FFF4-4B61-8C1C-690FCC7C8C06}" sibTransId="{32C6B558-627B-43B2-A3A0-A471B2D809C0}"/>
    <dgm:cxn modelId="{72CDDE6B-92A5-4450-8319-7E83C35E3C9E}" type="presOf" srcId="{566F6822-5C6A-42BC-8523-36009BDF3FF2}" destId="{E170F5B5-3C0E-4934-9126-552ABA9A9D1A}" srcOrd="0" destOrd="0" presId="urn:microsoft.com/office/officeart/2005/8/layout/vList2"/>
    <dgm:cxn modelId="{0BEEE754-82E8-4EDB-8C88-ADBAAFEBCCBF}" type="presOf" srcId="{35A774A0-87A0-44AF-A421-8FDCC2C5527D}" destId="{6D12C020-1BE4-4D97-B737-0214FFB40F8C}" srcOrd="0" destOrd="0" presId="urn:microsoft.com/office/officeart/2005/8/layout/vList2"/>
    <dgm:cxn modelId="{8E609EA8-8B91-4481-9138-31F3710A29C7}" type="presOf" srcId="{AC201455-5109-4ED5-AF9B-3504350513BD}" destId="{E2CFAE2E-83B6-446E-846B-E4132DB6B61E}" srcOrd="0" destOrd="0" presId="urn:microsoft.com/office/officeart/2005/8/layout/vList2"/>
    <dgm:cxn modelId="{3A360D54-F09E-4D3D-A871-49CE36FBD6A2}" type="presParOf" srcId="{6D12C020-1BE4-4D97-B737-0214FFB40F8C}" destId="{E2CFAE2E-83B6-446E-846B-E4132DB6B61E}" srcOrd="0" destOrd="0" presId="urn:microsoft.com/office/officeart/2005/8/layout/vList2"/>
    <dgm:cxn modelId="{45ACF6AB-9F1F-4A8F-BC69-54E2B4FB8620}" type="presParOf" srcId="{6D12C020-1BE4-4D97-B737-0214FFB40F8C}" destId="{5FD2AAAA-BE90-4F35-B3D7-6496B38EAF7E}" srcOrd="1" destOrd="0" presId="urn:microsoft.com/office/officeart/2005/8/layout/vList2"/>
    <dgm:cxn modelId="{CEE9717C-C7FF-4573-B915-8BCF72B35E92}" type="presParOf" srcId="{6D12C020-1BE4-4D97-B737-0214FFB40F8C}" destId="{E170F5B5-3C0E-4934-9126-552ABA9A9D1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45F5E-AF4F-4419-BBDA-E2EC58CA36F4}">
      <dsp:nvSpPr>
        <dsp:cNvPr id="0" name=""/>
        <dsp:cNvSpPr/>
      </dsp:nvSpPr>
      <dsp:spPr>
        <a:xfrm>
          <a:off x="0" y="42799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Money is protected from loss, theft, and fire.</a:t>
          </a:r>
        </a:p>
      </dsp:txBody>
      <dsp:txXfrm>
        <a:off x="62141" y="104940"/>
        <a:ext cx="6542551" cy="1148678"/>
      </dsp:txXfrm>
    </dsp:sp>
    <dsp:sp modelId="{848D3A47-C143-4E3A-BEC4-7835C66199C5}">
      <dsp:nvSpPr>
        <dsp:cNvPr id="0" name=""/>
        <dsp:cNvSpPr/>
      </dsp:nvSpPr>
      <dsp:spPr>
        <a:xfrm>
          <a:off x="0" y="1407919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It is easy to access the money in your bank account.</a:t>
          </a:r>
        </a:p>
      </dsp:txBody>
      <dsp:txXfrm>
        <a:off x="62141" y="1470060"/>
        <a:ext cx="6542551" cy="1148678"/>
      </dsp:txXfrm>
    </dsp:sp>
    <dsp:sp modelId="{0DF7B6EE-3BBA-4497-AE42-3B1379758AA0}">
      <dsp:nvSpPr>
        <dsp:cNvPr id="0" name=""/>
        <dsp:cNvSpPr/>
      </dsp:nvSpPr>
      <dsp:spPr>
        <a:xfrm>
          <a:off x="0" y="2773040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Cashing a check is less expensive.</a:t>
          </a:r>
        </a:p>
      </dsp:txBody>
      <dsp:txXfrm>
        <a:off x="62141" y="2835181"/>
        <a:ext cx="6542551" cy="1148678"/>
      </dsp:txXfrm>
    </dsp:sp>
    <dsp:sp modelId="{C0736020-E862-450F-98E4-0F17B483E0FE}">
      <dsp:nvSpPr>
        <dsp:cNvPr id="0" name=""/>
        <dsp:cNvSpPr/>
      </dsp:nvSpPr>
      <dsp:spPr>
        <a:xfrm>
          <a:off x="0" y="4138160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Money in a bank is insured by the federal government. </a:t>
          </a:r>
        </a:p>
      </dsp:txBody>
      <dsp:txXfrm>
        <a:off x="62141" y="4200301"/>
        <a:ext cx="6542551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41A76-CB64-45CC-8DF6-9667C8CB53CE}">
      <dsp:nvSpPr>
        <dsp:cNvPr id="0" name=""/>
        <dsp:cNvSpPr/>
      </dsp:nvSpPr>
      <dsp:spPr>
        <a:xfrm>
          <a:off x="0" y="50989"/>
          <a:ext cx="6666833" cy="7915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Checking accounts</a:t>
          </a:r>
        </a:p>
      </dsp:txBody>
      <dsp:txXfrm>
        <a:off x="38638" y="89627"/>
        <a:ext cx="6589557" cy="714229"/>
      </dsp:txXfrm>
    </dsp:sp>
    <dsp:sp modelId="{0AE4B54E-EA8E-4248-B175-4F9F25F4AE6E}">
      <dsp:nvSpPr>
        <dsp:cNvPr id="0" name=""/>
        <dsp:cNvSpPr/>
      </dsp:nvSpPr>
      <dsp:spPr>
        <a:xfrm>
          <a:off x="0" y="842494"/>
          <a:ext cx="6666833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Easy access</a:t>
          </a:r>
        </a:p>
      </dsp:txBody>
      <dsp:txXfrm>
        <a:off x="0" y="842494"/>
        <a:ext cx="6666833" cy="546480"/>
      </dsp:txXfrm>
    </dsp:sp>
    <dsp:sp modelId="{397EBBAC-7A4B-4541-AB70-C4DEF7215BA8}">
      <dsp:nvSpPr>
        <dsp:cNvPr id="0" name=""/>
        <dsp:cNvSpPr/>
      </dsp:nvSpPr>
      <dsp:spPr>
        <a:xfrm>
          <a:off x="0" y="1388974"/>
          <a:ext cx="6666833" cy="791505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Savings accounts</a:t>
          </a:r>
        </a:p>
      </dsp:txBody>
      <dsp:txXfrm>
        <a:off x="38638" y="1427612"/>
        <a:ext cx="6589557" cy="714229"/>
      </dsp:txXfrm>
    </dsp:sp>
    <dsp:sp modelId="{75116F54-59FC-4A62-AB69-1269D6C199EA}">
      <dsp:nvSpPr>
        <dsp:cNvPr id="0" name=""/>
        <dsp:cNvSpPr/>
      </dsp:nvSpPr>
      <dsp:spPr>
        <a:xfrm>
          <a:off x="0" y="2180479"/>
          <a:ext cx="6666833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Longer term, interest</a:t>
          </a:r>
        </a:p>
      </dsp:txBody>
      <dsp:txXfrm>
        <a:off x="0" y="2180479"/>
        <a:ext cx="6666833" cy="546480"/>
      </dsp:txXfrm>
    </dsp:sp>
    <dsp:sp modelId="{B7285E9F-AE01-4AB0-B16C-9DF7E4D9F53C}">
      <dsp:nvSpPr>
        <dsp:cNvPr id="0" name=""/>
        <dsp:cNvSpPr/>
      </dsp:nvSpPr>
      <dsp:spPr>
        <a:xfrm>
          <a:off x="0" y="2726960"/>
          <a:ext cx="6666833" cy="791505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Money market accounts</a:t>
          </a:r>
        </a:p>
      </dsp:txBody>
      <dsp:txXfrm>
        <a:off x="38638" y="2765598"/>
        <a:ext cx="6589557" cy="714229"/>
      </dsp:txXfrm>
    </dsp:sp>
    <dsp:sp modelId="{B482E555-9B05-4338-A17E-8C570C0AEC2B}">
      <dsp:nvSpPr>
        <dsp:cNvPr id="0" name=""/>
        <dsp:cNvSpPr/>
      </dsp:nvSpPr>
      <dsp:spPr>
        <a:xfrm>
          <a:off x="0" y="3518465"/>
          <a:ext cx="6666833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Longer term, higher interest</a:t>
          </a:r>
        </a:p>
      </dsp:txBody>
      <dsp:txXfrm>
        <a:off x="0" y="3518465"/>
        <a:ext cx="6666833" cy="546480"/>
      </dsp:txXfrm>
    </dsp:sp>
    <dsp:sp modelId="{D763812C-9D53-41A2-889A-22405804FF04}">
      <dsp:nvSpPr>
        <dsp:cNvPr id="0" name=""/>
        <dsp:cNvSpPr/>
      </dsp:nvSpPr>
      <dsp:spPr>
        <a:xfrm>
          <a:off x="0" y="4064945"/>
          <a:ext cx="6666833" cy="79150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Certificates of deposit</a:t>
          </a:r>
        </a:p>
      </dsp:txBody>
      <dsp:txXfrm>
        <a:off x="38638" y="4103583"/>
        <a:ext cx="6589557" cy="714229"/>
      </dsp:txXfrm>
    </dsp:sp>
    <dsp:sp modelId="{79371CE6-7520-4780-BC67-06AC9D202103}">
      <dsp:nvSpPr>
        <dsp:cNvPr id="0" name=""/>
        <dsp:cNvSpPr/>
      </dsp:nvSpPr>
      <dsp:spPr>
        <a:xfrm>
          <a:off x="0" y="4856450"/>
          <a:ext cx="6666833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Higher interest, fixed term</a:t>
          </a:r>
        </a:p>
      </dsp:txBody>
      <dsp:txXfrm>
        <a:off x="0" y="4856450"/>
        <a:ext cx="6666833" cy="546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7080C-3572-44E0-9AF3-AEF35105859A}">
      <dsp:nvSpPr>
        <dsp:cNvPr id="0" name=""/>
        <dsp:cNvSpPr/>
      </dsp:nvSpPr>
      <dsp:spPr>
        <a:xfrm>
          <a:off x="0" y="1074334"/>
          <a:ext cx="6666833" cy="15590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Consumer loans</a:t>
          </a:r>
        </a:p>
      </dsp:txBody>
      <dsp:txXfrm>
        <a:off x="76105" y="1150439"/>
        <a:ext cx="6514623" cy="1406815"/>
      </dsp:txXfrm>
    </dsp:sp>
    <dsp:sp modelId="{52EC5399-2F98-496D-941F-7CDC9BDEE285}">
      <dsp:nvSpPr>
        <dsp:cNvPr id="0" name=""/>
        <dsp:cNvSpPr/>
      </dsp:nvSpPr>
      <dsp:spPr>
        <a:xfrm>
          <a:off x="0" y="2820560"/>
          <a:ext cx="6666833" cy="155902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Business loans </a:t>
          </a:r>
        </a:p>
      </dsp:txBody>
      <dsp:txXfrm>
        <a:off x="76105" y="2896665"/>
        <a:ext cx="6514623" cy="1406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A2DAB-23C6-4AA1-91CC-C8A655581BC8}">
      <dsp:nvSpPr>
        <dsp:cNvPr id="0" name=""/>
        <dsp:cNvSpPr/>
      </dsp:nvSpPr>
      <dsp:spPr>
        <a:xfrm>
          <a:off x="0" y="1959147"/>
          <a:ext cx="666683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76225-3B1E-443C-A3BB-AE9B472957A8}">
      <dsp:nvSpPr>
        <dsp:cNvPr id="0" name=""/>
        <dsp:cNvSpPr/>
      </dsp:nvSpPr>
      <dsp:spPr>
        <a:xfrm>
          <a:off x="333341" y="1649187"/>
          <a:ext cx="4666783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Safe deposit boxes</a:t>
          </a:r>
        </a:p>
      </dsp:txBody>
      <dsp:txXfrm>
        <a:off x="363603" y="1679449"/>
        <a:ext cx="4606259" cy="559396"/>
      </dsp:txXfrm>
    </dsp:sp>
    <dsp:sp modelId="{432D8844-830C-4274-98F4-D4C450B3267A}">
      <dsp:nvSpPr>
        <dsp:cNvPr id="0" name=""/>
        <dsp:cNvSpPr/>
      </dsp:nvSpPr>
      <dsp:spPr>
        <a:xfrm>
          <a:off x="0" y="2911707"/>
          <a:ext cx="6666833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37388" rIns="51742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Money grows tax free until retirement</a:t>
          </a:r>
        </a:p>
      </dsp:txBody>
      <dsp:txXfrm>
        <a:off x="0" y="2911707"/>
        <a:ext cx="6666833" cy="893025"/>
      </dsp:txXfrm>
    </dsp:sp>
    <dsp:sp modelId="{6A0283B0-9CE8-495C-B535-E50B46C39B0C}">
      <dsp:nvSpPr>
        <dsp:cNvPr id="0" name=""/>
        <dsp:cNvSpPr/>
      </dsp:nvSpPr>
      <dsp:spPr>
        <a:xfrm>
          <a:off x="333341" y="2601747"/>
          <a:ext cx="4666783" cy="61992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Individual Retirement Accounts (IRA’s)</a:t>
          </a:r>
        </a:p>
      </dsp:txBody>
      <dsp:txXfrm>
        <a:off x="363603" y="2632009"/>
        <a:ext cx="4606259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6D4DB-EFE9-4768-88D4-318C3A2A6B46}">
      <dsp:nvSpPr>
        <dsp:cNvPr id="0" name=""/>
        <dsp:cNvSpPr/>
      </dsp:nvSpPr>
      <dsp:spPr>
        <a:xfrm>
          <a:off x="3462528" y="1640"/>
          <a:ext cx="3895344" cy="717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Verify your identity:</a:t>
          </a:r>
        </a:p>
      </dsp:txBody>
      <dsp:txXfrm>
        <a:off x="3497549" y="36661"/>
        <a:ext cx="3825302" cy="647365"/>
      </dsp:txXfrm>
    </dsp:sp>
    <dsp:sp modelId="{8B048FF7-4BD3-41A5-9CD4-D2F2C6FEE0C0}">
      <dsp:nvSpPr>
        <dsp:cNvPr id="0" name=""/>
        <dsp:cNvSpPr/>
      </dsp:nvSpPr>
      <dsp:spPr>
        <a:xfrm>
          <a:off x="3462528" y="754918"/>
          <a:ext cx="3895344" cy="717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Driver’s License</a:t>
          </a:r>
        </a:p>
      </dsp:txBody>
      <dsp:txXfrm>
        <a:off x="3497549" y="789939"/>
        <a:ext cx="3825302" cy="647365"/>
      </dsp:txXfrm>
    </dsp:sp>
    <dsp:sp modelId="{43869C64-43D5-4A5C-B4C0-0ADE4E14BCE1}">
      <dsp:nvSpPr>
        <dsp:cNvPr id="0" name=""/>
        <dsp:cNvSpPr/>
      </dsp:nvSpPr>
      <dsp:spPr>
        <a:xfrm>
          <a:off x="3462528" y="1508195"/>
          <a:ext cx="3895344" cy="717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Identity Card</a:t>
          </a:r>
        </a:p>
      </dsp:txBody>
      <dsp:txXfrm>
        <a:off x="3497549" y="1543216"/>
        <a:ext cx="3825302" cy="647365"/>
      </dsp:txXfrm>
    </dsp:sp>
    <dsp:sp modelId="{70E76BD9-C3A1-4703-9464-31747D15F03E}">
      <dsp:nvSpPr>
        <dsp:cNvPr id="0" name=""/>
        <dsp:cNvSpPr/>
      </dsp:nvSpPr>
      <dsp:spPr>
        <a:xfrm>
          <a:off x="3462528" y="2261473"/>
          <a:ext cx="3895344" cy="717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Green Card</a:t>
          </a:r>
        </a:p>
      </dsp:txBody>
      <dsp:txXfrm>
        <a:off x="3497549" y="2296494"/>
        <a:ext cx="3825302" cy="647365"/>
      </dsp:txXfrm>
    </dsp:sp>
    <dsp:sp modelId="{0D77CDB6-8993-4FF4-AB64-047AB1FE1BD3}">
      <dsp:nvSpPr>
        <dsp:cNvPr id="0" name=""/>
        <dsp:cNvSpPr/>
      </dsp:nvSpPr>
      <dsp:spPr>
        <a:xfrm>
          <a:off x="3462528" y="3014750"/>
          <a:ext cx="3895344" cy="717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Passport</a:t>
          </a:r>
        </a:p>
      </dsp:txBody>
      <dsp:txXfrm>
        <a:off x="3497549" y="3049771"/>
        <a:ext cx="3825302" cy="6473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7FCC5-E0E0-40CC-84DE-5205DD41ABA2}">
      <dsp:nvSpPr>
        <dsp:cNvPr id="0" name=""/>
        <dsp:cNvSpPr/>
      </dsp:nvSpPr>
      <dsp:spPr>
        <a:xfrm>
          <a:off x="0" y="852487"/>
          <a:ext cx="3381375" cy="20288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Electronic transfers</a:t>
          </a:r>
        </a:p>
      </dsp:txBody>
      <dsp:txXfrm>
        <a:off x="0" y="852487"/>
        <a:ext cx="3381375" cy="2028825"/>
      </dsp:txXfrm>
    </dsp:sp>
    <dsp:sp modelId="{A989AAFB-619D-4C55-ABF0-CC030BC05EA5}">
      <dsp:nvSpPr>
        <dsp:cNvPr id="0" name=""/>
        <dsp:cNvSpPr/>
      </dsp:nvSpPr>
      <dsp:spPr>
        <a:xfrm>
          <a:off x="3719512" y="852487"/>
          <a:ext cx="3381375" cy="202882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Debit (ATM) cards</a:t>
          </a:r>
        </a:p>
      </dsp:txBody>
      <dsp:txXfrm>
        <a:off x="3719512" y="852487"/>
        <a:ext cx="3381375" cy="2028825"/>
      </dsp:txXfrm>
    </dsp:sp>
    <dsp:sp modelId="{ABE8B981-E1CE-45EC-92B0-1146B7A21FE7}">
      <dsp:nvSpPr>
        <dsp:cNvPr id="0" name=""/>
        <dsp:cNvSpPr/>
      </dsp:nvSpPr>
      <dsp:spPr>
        <a:xfrm>
          <a:off x="7439025" y="852487"/>
          <a:ext cx="3381375" cy="202882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Checks</a:t>
          </a:r>
        </a:p>
      </dsp:txBody>
      <dsp:txXfrm>
        <a:off x="7439025" y="852487"/>
        <a:ext cx="3381375" cy="20288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7DB35-0F1D-4F3A-B4ED-BB1F5E5B6362}">
      <dsp:nvSpPr>
        <dsp:cNvPr id="0" name=""/>
        <dsp:cNvSpPr/>
      </dsp:nvSpPr>
      <dsp:spPr>
        <a:xfrm>
          <a:off x="0" y="7879"/>
          <a:ext cx="6666833" cy="12472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ATM withdrawals</a:t>
          </a:r>
        </a:p>
      </dsp:txBody>
      <dsp:txXfrm>
        <a:off x="60884" y="68763"/>
        <a:ext cx="6545065" cy="1125452"/>
      </dsp:txXfrm>
    </dsp:sp>
    <dsp:sp modelId="{C2BC3CA0-B06C-4D33-B1EB-8A2218963E31}">
      <dsp:nvSpPr>
        <dsp:cNvPr id="0" name=""/>
        <dsp:cNvSpPr/>
      </dsp:nvSpPr>
      <dsp:spPr>
        <a:xfrm>
          <a:off x="0" y="1404859"/>
          <a:ext cx="6666833" cy="124722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Checks</a:t>
          </a:r>
        </a:p>
      </dsp:txBody>
      <dsp:txXfrm>
        <a:off x="60884" y="1465743"/>
        <a:ext cx="6545065" cy="1125452"/>
      </dsp:txXfrm>
    </dsp:sp>
    <dsp:sp modelId="{13D3027E-F049-4524-83A2-117DFAC630FA}">
      <dsp:nvSpPr>
        <dsp:cNvPr id="0" name=""/>
        <dsp:cNvSpPr/>
      </dsp:nvSpPr>
      <dsp:spPr>
        <a:xfrm>
          <a:off x="0" y="2801839"/>
          <a:ext cx="6666833" cy="124722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Automatic payments</a:t>
          </a:r>
        </a:p>
      </dsp:txBody>
      <dsp:txXfrm>
        <a:off x="60884" y="2862723"/>
        <a:ext cx="6545065" cy="1125452"/>
      </dsp:txXfrm>
    </dsp:sp>
    <dsp:sp modelId="{0825834F-1DED-44B6-A472-C76638C3251B}">
      <dsp:nvSpPr>
        <dsp:cNvPr id="0" name=""/>
        <dsp:cNvSpPr/>
      </dsp:nvSpPr>
      <dsp:spPr>
        <a:xfrm>
          <a:off x="0" y="4198820"/>
          <a:ext cx="6666833" cy="124722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Bank fees</a:t>
          </a:r>
        </a:p>
      </dsp:txBody>
      <dsp:txXfrm>
        <a:off x="60884" y="4259704"/>
        <a:ext cx="6545065" cy="1125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794C7-6870-431A-B7D0-184C377C46DF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0BDE7E-00C8-4354-9A17-312CEF0F892E}">
      <dsp:nvSpPr>
        <dsp:cNvPr id="0" name=""/>
        <dsp:cNvSpPr/>
      </dsp:nvSpPr>
      <dsp:spPr>
        <a:xfrm>
          <a:off x="0" y="2663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Checkbook register</a:t>
          </a:r>
        </a:p>
      </dsp:txBody>
      <dsp:txXfrm>
        <a:off x="0" y="2663"/>
        <a:ext cx="6666833" cy="1816197"/>
      </dsp:txXfrm>
    </dsp:sp>
    <dsp:sp modelId="{86C7DC8E-DF6F-4F22-825E-39F5532AD237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C2A741-84CB-4E93-AF24-A37984312C85}">
      <dsp:nvSpPr>
        <dsp:cNvPr id="0" name=""/>
        <dsp:cNvSpPr/>
      </dsp:nvSpPr>
      <dsp:spPr>
        <a:xfrm>
          <a:off x="0" y="1818861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Excel spreadsheet</a:t>
          </a:r>
        </a:p>
      </dsp:txBody>
      <dsp:txXfrm>
        <a:off x="0" y="1818861"/>
        <a:ext cx="6666833" cy="1816197"/>
      </dsp:txXfrm>
    </dsp:sp>
    <dsp:sp modelId="{C7D3A5F2-D8F1-4509-B3FD-C6B97A0D2125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10A673-C527-4749-885B-C63A69FF121A}">
      <dsp:nvSpPr>
        <dsp:cNvPr id="0" name=""/>
        <dsp:cNvSpPr/>
      </dsp:nvSpPr>
      <dsp:spPr>
        <a:xfrm>
          <a:off x="0" y="3635058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Money management software</a:t>
          </a:r>
        </a:p>
      </dsp:txBody>
      <dsp:txXfrm>
        <a:off x="0" y="3635058"/>
        <a:ext cx="6666833" cy="18161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FAE2E-83B6-446E-846B-E4132DB6B61E}">
      <dsp:nvSpPr>
        <dsp:cNvPr id="0" name=""/>
        <dsp:cNvSpPr/>
      </dsp:nvSpPr>
      <dsp:spPr>
        <a:xfrm>
          <a:off x="0" y="64179"/>
          <a:ext cx="5387501" cy="2069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In 5 minutes, write 5 intention statements for the future about using banking and managing your account. </a:t>
          </a:r>
        </a:p>
      </dsp:txBody>
      <dsp:txXfrm>
        <a:off x="101036" y="165215"/>
        <a:ext cx="5185429" cy="1867658"/>
      </dsp:txXfrm>
    </dsp:sp>
    <dsp:sp modelId="{E170F5B5-3C0E-4934-9126-552ABA9A9D1A}">
      <dsp:nvSpPr>
        <dsp:cNvPr id="0" name=""/>
        <dsp:cNvSpPr/>
      </dsp:nvSpPr>
      <dsp:spPr>
        <a:xfrm>
          <a:off x="0" y="2217429"/>
          <a:ext cx="5387501" cy="20697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 intend to:</a:t>
          </a:r>
        </a:p>
      </dsp:txBody>
      <dsp:txXfrm>
        <a:off x="101036" y="2318465"/>
        <a:ext cx="5185429" cy="1867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18AC-1FC3-4519-B4B7-136038D1F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76EAE-DF03-47AF-BCCC-D075A7EE7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B4C64-E54E-42B1-AF07-BF2B19C8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5299-5B23-45C3-9074-0512DB62674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D3973-2F90-4221-B4CC-966414CD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D346A-E51D-4ADD-9EC8-55E46619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A636-7A3C-4D01-8AB5-D5F5BA54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ABC1-82CF-4B98-B64F-CF3747F66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DF106-4AF2-4356-9BB7-2A615F273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A49F6-59B1-46AA-A6DA-6E18EA3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5299-5B23-45C3-9074-0512DB62674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A4B0C-EBC5-45C8-AD22-29956E7F1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C43F9-C5B2-4681-9548-2D1038FA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A636-7A3C-4D01-8AB5-D5F5BA54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5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B4A67-F2CA-4E5B-93E6-E896ECEDC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A0308-10A2-40DB-969C-ECCDD8736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86E3B-B2DB-4462-AA95-419A22D3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5299-5B23-45C3-9074-0512DB62674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315EC-EA91-4B44-A58E-10CF5A32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FA788-8C23-4A3A-BD18-81D497148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A636-7A3C-4D01-8AB5-D5F5BA54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2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3F864-1F52-4E8B-BA12-BE324BCD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61352-8C8C-4085-8E7F-A3770D02D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8BF3-6228-4BD0-A405-99E3260E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5299-5B23-45C3-9074-0512DB62674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20147-F421-4BA5-ABB4-38D8C68F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EB493-1859-4673-9149-DCF0478E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A636-7A3C-4D01-8AB5-D5F5BA54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3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31B6-0F81-435F-A806-8DF62F42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55D01-6D90-41A2-88B9-E4C1483E7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FDA85-1EE6-4F03-A4EE-58438B6F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5299-5B23-45C3-9074-0512DB62674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61A1A-68F8-44E7-8BC4-94D7099E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C6AEF-5904-4C55-8CF0-E57BFAA2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A636-7A3C-4D01-8AB5-D5F5BA54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3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9534-054F-497F-9DBB-41970C67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2CF48-FED0-495D-BF62-9E56FF9C2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5B477-22AF-4FC9-9029-36CD58E05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376C0-2EA0-4735-8C12-3825FB1D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5299-5B23-45C3-9074-0512DB62674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E45E2-44B6-4998-93C9-C8656384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5953F-8B25-414E-B050-63DBC5F8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A636-7A3C-4D01-8AB5-D5F5BA54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03E9-8B3A-49B7-B7A8-2A604712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73D4B-0F5A-4D65-9E65-C56634B94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E2370-0B32-454E-B180-289F30D87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E2BD3-9296-49B7-8D1A-B4318B25E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76976A-1F30-4CA0-9924-7D821BB33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BA7B3-B392-4670-9691-774FB8336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5299-5B23-45C3-9074-0512DB62674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BA8EFB-DFFD-4D83-A251-51EADB2C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D61B70-D718-405A-9B4A-BD307B39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A636-7A3C-4D01-8AB5-D5F5BA54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4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85F92-A956-4D05-8FA8-25A7A7F8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037BB-9A6B-4FE3-920A-5DD19920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5299-5B23-45C3-9074-0512DB62674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14661-8AEA-4541-811D-1B6D13C6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59332-77B1-44F5-80F9-BBB0AF6E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A636-7A3C-4D01-8AB5-D5F5BA54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2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25CD2-61AD-4943-8454-ACF493400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5299-5B23-45C3-9074-0512DB62674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268BB-2259-4535-9ADA-28F45F70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BB0E0-36E8-4542-8185-2D892753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A636-7A3C-4D01-8AB5-D5F5BA54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8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7E13-1FCD-4459-B4FE-A1866018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7933-4870-4D2D-B233-8EC2E31EF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D0532-8C3D-46DF-9914-ED66B6529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FFD1C-71A2-4463-A3A3-A236E312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5299-5B23-45C3-9074-0512DB62674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74708-0BD0-4788-A0AD-62C51111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7B2EE-DE2E-4708-B960-C55DBC1D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A636-7A3C-4D01-8AB5-D5F5BA54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8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951A-BF0E-4AE7-BAB3-6369B2D23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B87BF-215D-4B63-9C68-215EC3F83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34F96-35D3-46A1-A6C7-99A930708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E06B3-2C5F-4C11-9259-E9F8B4C5E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5299-5B23-45C3-9074-0512DB62674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B571E-FA52-44C6-B066-88317EEA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C772E-0AE5-4C81-9D5F-C300F4EB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A636-7A3C-4D01-8AB5-D5F5BA54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0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1C811-E4FA-49D9-99B9-2C2513B0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28E2E-C3CE-476E-A6E5-4EB9552BE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912EC-B5B6-435B-B79B-F43AA0DE8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E5299-5B23-45C3-9074-0512DB62674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E2952-F922-4A95-98E5-0899084D2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CDF4C-8260-41E0-93A3-38C36A4BF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0A636-7A3C-4D01-8AB5-D5F5BA547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2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OdXG1xznCc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nCNexb1tcgM?start=122&amp;feature=oembe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vEkWwYb-v4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-KNzNEVhgM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4DA3-6947-4446-BE5B-7EA16ABDC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4256" y="1749229"/>
            <a:ext cx="4523424" cy="3359541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Unit 8: </a:t>
            </a:r>
            <a:br>
              <a:rPr lang="en-US" sz="5400" dirty="0"/>
            </a:br>
            <a:r>
              <a:rPr lang="en-US" sz="5400" dirty="0"/>
              <a:t>Understanding Banking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168F3B0-8B4E-42EA-8345-D18F780843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r="45898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2662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3076F-80D4-4B0E-BB53-AB946C934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Other Banking Services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99D78B-FF52-A167-F9F8-98C905050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80256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302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D4C3C-CF9E-41EB-903E-E113CF2B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/>
              <a:t>Opening a Bank Account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8A5B48-FFE9-EE66-3BEF-1213236E4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269224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48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CBD99-15E9-402F-980A-6D7057437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/>
              <a:t>Withdrawing Money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80AE02-0AD2-9E58-8B6D-56EBC4277C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816398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137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A308-5EFF-4A69-9D3A-04499CCE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Check</a:t>
            </a:r>
          </a:p>
        </p:txBody>
      </p:sp>
      <p:pic>
        <p:nvPicPr>
          <p:cNvPr id="3" name="Online Media 2" title="Making Cents: Writing a Check">
            <a:hlinkClick r:id="" action="ppaction://media"/>
            <a:extLst>
              <a:ext uri="{FF2B5EF4-FFF2-40B4-BE49-F238E27FC236}">
                <a16:creationId xmlns:a16="http://schemas.microsoft.com/office/drawing/2014/main" id="{93C28DAF-C8EC-48BB-85F1-071704DEC7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5484" y="1690688"/>
            <a:ext cx="7232796" cy="40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0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36FCB-E33A-401E-9841-9C262370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Managing Your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62F3A-9FA8-4880-B3FF-6A170805A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167816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How much money do you have?</a:t>
            </a:r>
          </a:p>
          <a:p>
            <a:pPr marL="0" indent="0">
              <a:buNone/>
            </a:pPr>
            <a:r>
              <a:rPr lang="en-US" sz="3600" dirty="0"/>
              <a:t>How much money have you spent?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BACF5BEF-DDD6-08A6-E614-6757BB04A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144A0-7C85-4D1B-BC3E-5B3AAAD1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Expenses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64A1F0-ED7D-E94A-EB6F-EDF92F1154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65598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810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AB346-120D-4845-90F7-2A59BA5A9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Tracking Expenses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F8CE2E-6312-86FF-C494-39D7C9A9D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34045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868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84FB0-2DA4-472A-A7FA-E77F38D7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Group Discussion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2454A-7A45-4AF9-B194-8FB0D4781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What are some ideas for managing your bank account so that it is not overdrawn?</a:t>
            </a:r>
          </a:p>
        </p:txBody>
      </p:sp>
    </p:spTree>
    <p:extLst>
      <p:ext uri="{BB962C8B-B14F-4D97-AF65-F5344CB8AC3E}">
        <p14:creationId xmlns:p14="http://schemas.microsoft.com/office/powerpoint/2010/main" val="193691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952C3-D12F-460D-B17E-1C367819D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Organize Your Money and Balance Your Bank Account</a:t>
            </a:r>
          </a:p>
        </p:txBody>
      </p:sp>
      <p:pic>
        <p:nvPicPr>
          <p:cNvPr id="3" name="Online Media 2" title="How to Organize Your Money and Balance Your Bank Account">
            <a:hlinkClick r:id="" action="ppaction://media"/>
            <a:extLst>
              <a:ext uri="{FF2B5EF4-FFF2-40B4-BE49-F238E27FC236}">
                <a16:creationId xmlns:a16="http://schemas.microsoft.com/office/drawing/2014/main" id="{A196CA9D-E26F-4A97-836A-0805DA217C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77440" y="2016862"/>
            <a:ext cx="6217920" cy="35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6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A06D5-0097-415B-91E4-E56F615C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sz="3700" dirty="0"/>
              <a:t>7 Habits for Organizing Your Money</a:t>
            </a:r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7E74F-0E6F-41D9-9A97-1A2501603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Know how much you have and how much you have spent.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Set up online accounts with alerts.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Check your balance every time you use your debit card.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Print or save bank statements.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Maintain a checking account budget.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Keep a list of automatic transactions.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Be a record keeper. Keep your receipts to monitor income and expenses. </a:t>
            </a:r>
          </a:p>
        </p:txBody>
      </p:sp>
      <p:sp>
        <p:nvSpPr>
          <p:cNvPr id="19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F42A0-3932-4198-80A1-F3180091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81" y="921452"/>
            <a:ext cx="4985018" cy="11406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Think, Pair,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E71FC-D85F-4E83-A60C-AE6266452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281" y="2707043"/>
            <a:ext cx="4985017" cy="1420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use a bank?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D6FAA8-41A5-46EA-A8AB-E9D2754A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601" y="1073777"/>
            <a:ext cx="5623281" cy="468694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61196-BB50-4C2F-897A-EF51B25E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dirty="0"/>
              <a:t>Intentions for the Future</a:t>
            </a:r>
          </a:p>
        </p:txBody>
      </p:sp>
      <p:pic>
        <p:nvPicPr>
          <p:cNvPr id="6" name="Picture 5" descr="A close up of a blue fabric&#10;&#10;Description automatically generated with low confidence">
            <a:extLst>
              <a:ext uri="{FF2B5EF4-FFF2-40B4-BE49-F238E27FC236}">
                <a16:creationId xmlns:a16="http://schemas.microsoft.com/office/drawing/2014/main" id="{CF3C003F-784E-1ADE-2489-336788A63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4" r="27169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16B323-ACFD-B1E2-0851-40B2FC38B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996654"/>
              </p:ext>
            </p:extLst>
          </p:nvPr>
        </p:nvGraphicFramePr>
        <p:xfrm>
          <a:off x="838200" y="1825625"/>
          <a:ext cx="538750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489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9586E-F0DB-4F77-92FD-BF3219FC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Reasons to Use a Bank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8019F2-E620-215D-DA18-B54F4FE6A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83687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02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130FF-E890-E052-7B12-B166B7FAD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9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948C6-C295-491F-A1AD-B17024DBE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Preview the Topic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44DD2-8900-4733-8CCC-4F5F8AD45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49948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What do you know about banking?</a:t>
            </a:r>
          </a:p>
        </p:txBody>
      </p:sp>
    </p:spTree>
    <p:extLst>
      <p:ext uri="{BB962C8B-B14F-4D97-AF65-F5344CB8AC3E}">
        <p14:creationId xmlns:p14="http://schemas.microsoft.com/office/powerpoint/2010/main" val="254805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D537-5246-485E-8BEE-29850218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Literacy: Banking 101</a:t>
            </a:r>
          </a:p>
        </p:txBody>
      </p:sp>
      <p:pic>
        <p:nvPicPr>
          <p:cNvPr id="3" name="Online Media 2" title="Financial Literacy: Banking 101">
            <a:hlinkClick r:id="" action="ppaction://media"/>
            <a:extLst>
              <a:ext uri="{FF2B5EF4-FFF2-40B4-BE49-F238E27FC236}">
                <a16:creationId xmlns:a16="http://schemas.microsoft.com/office/drawing/2014/main" id="{3A76839C-7DD7-41BC-9379-4FEB6F6EAC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3120" y="1642301"/>
            <a:ext cx="7155180" cy="40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204B0-95AD-4C10-9BC8-4A8B8D1B1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Banking Services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Graphic 5" descr="Bank">
            <a:extLst>
              <a:ext uri="{FF2B5EF4-FFF2-40B4-BE49-F238E27FC236}">
                <a16:creationId xmlns:a16="http://schemas.microsoft.com/office/drawing/2014/main" id="{1A042DBE-EAD9-8CDC-7B68-FF07D39A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02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B0081-FE43-46AD-8C22-DAA38276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Deposits and Transactions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CE26CF-F691-5EF6-0BD7-96D414B0CD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68220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31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F71F-024A-4E2F-A538-D77B8B41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89" y="365125"/>
            <a:ext cx="11129211" cy="1325563"/>
          </a:xfrm>
        </p:spPr>
        <p:txBody>
          <a:bodyPr/>
          <a:lstStyle/>
          <a:p>
            <a:r>
              <a:rPr lang="en-US" dirty="0"/>
              <a:t>The Different Types of Bank Accounts Explained</a:t>
            </a:r>
          </a:p>
        </p:txBody>
      </p:sp>
      <p:pic>
        <p:nvPicPr>
          <p:cNvPr id="3" name="Online Media 2" title="The Different Types of Bank Accounts Explained!">
            <a:hlinkClick r:id="" action="ppaction://media"/>
            <a:extLst>
              <a:ext uri="{FF2B5EF4-FFF2-40B4-BE49-F238E27FC236}">
                <a16:creationId xmlns:a16="http://schemas.microsoft.com/office/drawing/2014/main" id="{98EA461B-7E00-44D1-8374-7F84AADF5F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1744" y="1690688"/>
            <a:ext cx="7313716" cy="41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5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5A9C2-4C46-46DB-A374-640D0005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Loans and Credit Services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F59506-A502-7684-9936-58055999F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97201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405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329</Words>
  <Application>Microsoft Office PowerPoint</Application>
  <PresentationFormat>Widescreen</PresentationFormat>
  <Paragraphs>66</Paragraphs>
  <Slides>20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Unit 8:  Understanding Banking</vt:lpstr>
      <vt:lpstr>Think, Pair, Share</vt:lpstr>
      <vt:lpstr>Reasons to Use a Bank</vt:lpstr>
      <vt:lpstr>Preview the Topic</vt:lpstr>
      <vt:lpstr>Financial Literacy: Banking 101</vt:lpstr>
      <vt:lpstr>Banking Services</vt:lpstr>
      <vt:lpstr>Deposits and Transactions</vt:lpstr>
      <vt:lpstr>The Different Types of Bank Accounts Explained</vt:lpstr>
      <vt:lpstr>Loans and Credit Services</vt:lpstr>
      <vt:lpstr>Other Banking Services</vt:lpstr>
      <vt:lpstr>Opening a Bank Account</vt:lpstr>
      <vt:lpstr>Withdrawing Money</vt:lpstr>
      <vt:lpstr>How to Write a Check</vt:lpstr>
      <vt:lpstr>Managing Your Account</vt:lpstr>
      <vt:lpstr>Expenses</vt:lpstr>
      <vt:lpstr>Tracking Expenses</vt:lpstr>
      <vt:lpstr>Group Discussion</vt:lpstr>
      <vt:lpstr>How to Organize Your Money and Balance Your Bank Account</vt:lpstr>
      <vt:lpstr>7 Habits for Organizing Your Money</vt:lpstr>
      <vt:lpstr>Intentions for 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 Understanding Banking</dc:title>
  <dc:creator>Marsha Fralick</dc:creator>
  <cp:lastModifiedBy>Marsha Fralick</cp:lastModifiedBy>
  <cp:revision>2</cp:revision>
  <dcterms:created xsi:type="dcterms:W3CDTF">2022-04-11T22:04:54Z</dcterms:created>
  <dcterms:modified xsi:type="dcterms:W3CDTF">2023-05-25T23:02:47Z</dcterms:modified>
</cp:coreProperties>
</file>