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2"/>
  </p:notesMasterIdLst>
  <p:handoutMasterIdLst>
    <p:handoutMasterId r:id="rId103"/>
  </p:handoutMasterIdLst>
  <p:sldIdLst>
    <p:sldId id="256" r:id="rId2"/>
    <p:sldId id="260" r:id="rId3"/>
    <p:sldId id="261" r:id="rId4"/>
    <p:sldId id="262" r:id="rId5"/>
    <p:sldId id="263" r:id="rId6"/>
    <p:sldId id="353" r:id="rId7"/>
    <p:sldId id="258" r:id="rId8"/>
    <p:sldId id="348" r:id="rId9"/>
    <p:sldId id="266" r:id="rId10"/>
    <p:sldId id="400" r:id="rId11"/>
    <p:sldId id="269" r:id="rId12"/>
    <p:sldId id="401" r:id="rId13"/>
    <p:sldId id="271" r:id="rId14"/>
    <p:sldId id="272" r:id="rId15"/>
    <p:sldId id="273" r:id="rId16"/>
    <p:sldId id="370" r:id="rId17"/>
    <p:sldId id="371" r:id="rId18"/>
    <p:sldId id="349" r:id="rId19"/>
    <p:sldId id="374" r:id="rId20"/>
    <p:sldId id="352" r:id="rId21"/>
    <p:sldId id="373" r:id="rId22"/>
    <p:sldId id="403" r:id="rId23"/>
    <p:sldId id="404" r:id="rId24"/>
    <p:sldId id="405" r:id="rId25"/>
    <p:sldId id="406" r:id="rId26"/>
    <p:sldId id="407" r:id="rId27"/>
    <p:sldId id="358" r:id="rId28"/>
    <p:sldId id="375" r:id="rId29"/>
    <p:sldId id="359" r:id="rId30"/>
    <p:sldId id="360" r:id="rId31"/>
    <p:sldId id="361" r:id="rId32"/>
    <p:sldId id="277" r:id="rId33"/>
    <p:sldId id="278" r:id="rId34"/>
    <p:sldId id="376" r:id="rId35"/>
    <p:sldId id="377" r:id="rId36"/>
    <p:sldId id="355" r:id="rId37"/>
    <p:sldId id="356" r:id="rId38"/>
    <p:sldId id="297" r:id="rId39"/>
    <p:sldId id="298" r:id="rId40"/>
    <p:sldId id="362" r:id="rId41"/>
    <p:sldId id="369" r:id="rId42"/>
    <p:sldId id="379" r:id="rId43"/>
    <p:sldId id="363" r:id="rId44"/>
    <p:sldId id="380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2" r:id="rId53"/>
    <p:sldId id="384" r:id="rId54"/>
    <p:sldId id="385" r:id="rId55"/>
    <p:sldId id="386" r:id="rId56"/>
    <p:sldId id="316" r:id="rId57"/>
    <p:sldId id="317" r:id="rId58"/>
    <p:sldId id="318" r:id="rId59"/>
    <p:sldId id="319" r:id="rId60"/>
    <p:sldId id="381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88" r:id="rId89"/>
    <p:sldId id="389" r:id="rId90"/>
    <p:sldId id="347" r:id="rId91"/>
    <p:sldId id="350" r:id="rId92"/>
    <p:sldId id="399" r:id="rId93"/>
    <p:sldId id="391" r:id="rId94"/>
    <p:sldId id="392" r:id="rId95"/>
    <p:sldId id="393" r:id="rId96"/>
    <p:sldId id="394" r:id="rId97"/>
    <p:sldId id="395" r:id="rId98"/>
    <p:sldId id="396" r:id="rId99"/>
    <p:sldId id="397" r:id="rId100"/>
    <p:sldId id="398" r:id="rId10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31B8AA-97AC-4CC3-ABE8-52F29AD06EBB}" v="1717" dt="2021-04-30T20:06:46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87" autoAdjust="0"/>
  </p:normalViewPr>
  <p:slideViewPr>
    <p:cSldViewPr>
      <p:cViewPr varScale="1">
        <p:scale>
          <a:sx n="108" d="100"/>
          <a:sy n="108" d="100"/>
        </p:scale>
        <p:origin x="18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126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108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svg"/><Relationship Id="rId1" Type="http://schemas.openxmlformats.org/officeDocument/2006/relationships/image" Target="../media/image107.png"/><Relationship Id="rId4" Type="http://schemas.openxmlformats.org/officeDocument/2006/relationships/image" Target="../media/image110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svg"/><Relationship Id="rId1" Type="http://schemas.openxmlformats.org/officeDocument/2006/relationships/image" Target="../media/image111.png"/><Relationship Id="rId4" Type="http://schemas.openxmlformats.org/officeDocument/2006/relationships/image" Target="../media/image1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4" Type="http://schemas.openxmlformats.org/officeDocument/2006/relationships/image" Target="../media/image72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svg"/><Relationship Id="rId1" Type="http://schemas.openxmlformats.org/officeDocument/2006/relationships/image" Target="../media/image107.png"/><Relationship Id="rId4" Type="http://schemas.openxmlformats.org/officeDocument/2006/relationships/image" Target="../media/image110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svg"/><Relationship Id="rId1" Type="http://schemas.openxmlformats.org/officeDocument/2006/relationships/image" Target="../media/image111.png"/><Relationship Id="rId4" Type="http://schemas.openxmlformats.org/officeDocument/2006/relationships/image" Target="../media/image1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4" Type="http://schemas.openxmlformats.org/officeDocument/2006/relationships/image" Target="../media/image72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10" Type="http://schemas.openxmlformats.org/officeDocument/2006/relationships/image" Target="../media/image86.svg"/><Relationship Id="rId4" Type="http://schemas.openxmlformats.org/officeDocument/2006/relationships/image" Target="../media/image80.svg"/><Relationship Id="rId9" Type="http://schemas.openxmlformats.org/officeDocument/2006/relationships/image" Target="../media/image85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svg"/><Relationship Id="rId1" Type="http://schemas.openxmlformats.org/officeDocument/2006/relationships/image" Target="../media/image87.png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9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DAC9B-8873-4A72-81C4-CC2A9CEE90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F0E360-9E4D-4CF7-92F8-E2308887E30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HIGH SCHOOL 		 $38,792</a:t>
          </a:r>
        </a:p>
      </dgm:t>
    </dgm:pt>
    <dgm:pt modelId="{70A7DABE-809A-45BD-8AFD-E4F39DD513EE}" type="parTrans" cxnId="{35817A0B-A90E-401F-B8F3-449D8424B48D}">
      <dgm:prSet/>
      <dgm:spPr/>
      <dgm:t>
        <a:bodyPr/>
        <a:lstStyle/>
        <a:p>
          <a:endParaRPr lang="en-US"/>
        </a:p>
      </dgm:t>
    </dgm:pt>
    <dgm:pt modelId="{99E3420C-C3BE-4E8E-8175-E1AF44D95081}" type="sibTrans" cxnId="{35817A0B-A90E-401F-B8F3-449D8424B48D}">
      <dgm:prSet/>
      <dgm:spPr/>
      <dgm:t>
        <a:bodyPr/>
        <a:lstStyle/>
        <a:p>
          <a:endParaRPr lang="en-US"/>
        </a:p>
      </dgm:t>
    </dgm:pt>
    <dgm:pt modelId="{6EE00C27-7BD3-4982-AC4C-D64A109A9BF2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SOME COLLEGE		 $43,316</a:t>
          </a:r>
        </a:p>
      </dgm:t>
    </dgm:pt>
    <dgm:pt modelId="{1FB2AA39-BE89-4B2A-B893-4594E7734DB9}" type="parTrans" cxnId="{6817DBB2-652A-4925-8338-D19F5E3EA7EA}">
      <dgm:prSet/>
      <dgm:spPr/>
      <dgm:t>
        <a:bodyPr/>
        <a:lstStyle/>
        <a:p>
          <a:endParaRPr lang="en-US"/>
        </a:p>
      </dgm:t>
    </dgm:pt>
    <dgm:pt modelId="{A5F71B6E-7B91-4048-B8FA-E6F9135A81C3}" type="sibTrans" cxnId="{6817DBB2-652A-4925-8338-D19F5E3EA7EA}">
      <dgm:prSet/>
      <dgm:spPr/>
      <dgm:t>
        <a:bodyPr/>
        <a:lstStyle/>
        <a:p>
          <a:endParaRPr lang="en-US"/>
        </a:p>
      </dgm:t>
    </dgm:pt>
    <dgm:pt modelId="{0E1E72B5-A4B3-4B61-8A7E-089F444DBA5C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ASSOCIATE 		 $46,124</a:t>
          </a:r>
        </a:p>
      </dgm:t>
    </dgm:pt>
    <dgm:pt modelId="{26345BEF-4621-47F2-A048-4EF76FBA80ED}" type="parTrans" cxnId="{82A26CEA-3802-408A-9949-5CA770934F35}">
      <dgm:prSet/>
      <dgm:spPr/>
      <dgm:t>
        <a:bodyPr/>
        <a:lstStyle/>
        <a:p>
          <a:endParaRPr lang="en-US"/>
        </a:p>
      </dgm:t>
    </dgm:pt>
    <dgm:pt modelId="{AFB3DE28-D8EE-4809-8CC5-527B7075C9C7}" type="sibTrans" cxnId="{82A26CEA-3802-408A-9949-5CA770934F35}">
      <dgm:prSet/>
      <dgm:spPr/>
      <dgm:t>
        <a:bodyPr/>
        <a:lstStyle/>
        <a:p>
          <a:endParaRPr lang="en-US"/>
        </a:p>
      </dgm:t>
    </dgm:pt>
    <dgm:pt modelId="{49E799DF-5F62-4612-892F-C704C97F0069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BACHELORS		 $64,896</a:t>
          </a:r>
        </a:p>
      </dgm:t>
    </dgm:pt>
    <dgm:pt modelId="{E2243294-2A61-49E2-9411-DAC0769C629D}" type="parTrans" cxnId="{09B6387A-54DF-40B1-8423-5AF2350933BB}">
      <dgm:prSet/>
      <dgm:spPr/>
      <dgm:t>
        <a:bodyPr/>
        <a:lstStyle/>
        <a:p>
          <a:endParaRPr lang="en-US"/>
        </a:p>
      </dgm:t>
    </dgm:pt>
    <dgm:pt modelId="{CB9758D2-9B28-47AF-9A53-F2805223E72D}" type="sibTrans" cxnId="{09B6387A-54DF-40B1-8423-5AF2350933BB}">
      <dgm:prSet/>
      <dgm:spPr/>
      <dgm:t>
        <a:bodyPr/>
        <a:lstStyle/>
        <a:p>
          <a:endParaRPr lang="en-US"/>
        </a:p>
      </dgm:t>
    </dgm:pt>
    <dgm:pt modelId="{C92E1456-DB7F-4C86-B3F9-B449563A0F1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PROFESSIONAL 		 $96,772</a:t>
          </a:r>
        </a:p>
      </dgm:t>
    </dgm:pt>
    <dgm:pt modelId="{5D791AD9-6534-4E3B-B2E8-8D5C6556CE1B}" type="parTrans" cxnId="{B60C3AF8-3885-4885-808A-9AB39D410CD6}">
      <dgm:prSet/>
      <dgm:spPr/>
      <dgm:t>
        <a:bodyPr/>
        <a:lstStyle/>
        <a:p>
          <a:endParaRPr lang="en-US"/>
        </a:p>
      </dgm:t>
    </dgm:pt>
    <dgm:pt modelId="{B6E488FA-8E49-4378-B011-98922DF56B16}" type="sibTrans" cxnId="{B60C3AF8-3885-4885-808A-9AB39D410CD6}">
      <dgm:prSet/>
      <dgm:spPr/>
      <dgm:t>
        <a:bodyPr/>
        <a:lstStyle/>
        <a:p>
          <a:endParaRPr lang="en-US"/>
        </a:p>
      </dgm:t>
    </dgm:pt>
    <dgm:pt modelId="{700C73E8-1A5F-4F9C-9D76-2B43CC205CE3}" type="pres">
      <dgm:prSet presAssocID="{478DAC9B-8873-4A72-81C4-CC2A9CEE9008}" presName="linear" presStyleCnt="0">
        <dgm:presLayoutVars>
          <dgm:animLvl val="lvl"/>
          <dgm:resizeHandles val="exact"/>
        </dgm:presLayoutVars>
      </dgm:prSet>
      <dgm:spPr/>
    </dgm:pt>
    <dgm:pt modelId="{CB77C02B-796E-4469-8E76-2B0477C47862}" type="pres">
      <dgm:prSet presAssocID="{51F0E360-9E4D-4CF7-92F8-E2308887E3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8C427E-EAD5-41F3-B61B-FA659E46E8F9}" type="pres">
      <dgm:prSet presAssocID="{99E3420C-C3BE-4E8E-8175-E1AF44D95081}" presName="spacer" presStyleCnt="0"/>
      <dgm:spPr/>
    </dgm:pt>
    <dgm:pt modelId="{4B097174-4539-4EB6-B3F2-ACAEA1581178}" type="pres">
      <dgm:prSet presAssocID="{6EE00C27-7BD3-4982-AC4C-D64A109A9B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3FAFC7-0FDF-4654-9D73-D18076CA40BB}" type="pres">
      <dgm:prSet presAssocID="{A5F71B6E-7B91-4048-B8FA-E6F9135A81C3}" presName="spacer" presStyleCnt="0"/>
      <dgm:spPr/>
    </dgm:pt>
    <dgm:pt modelId="{12FF289D-ED48-4DAC-9AE5-B2715944E782}" type="pres">
      <dgm:prSet presAssocID="{0E1E72B5-A4B3-4B61-8A7E-089F444DBA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2F46C3-5998-43F9-85A1-ED2A2B852D0E}" type="pres">
      <dgm:prSet presAssocID="{AFB3DE28-D8EE-4809-8CC5-527B7075C9C7}" presName="spacer" presStyleCnt="0"/>
      <dgm:spPr/>
    </dgm:pt>
    <dgm:pt modelId="{6BB59E9A-8780-4C6E-AFD8-9E9B93E36128}" type="pres">
      <dgm:prSet presAssocID="{49E799DF-5F62-4612-892F-C704C97F00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95FBD1-4709-4765-BD32-1C30C3BEE416}" type="pres">
      <dgm:prSet presAssocID="{CB9758D2-9B28-47AF-9A53-F2805223E72D}" presName="spacer" presStyleCnt="0"/>
      <dgm:spPr/>
    </dgm:pt>
    <dgm:pt modelId="{6DD7C49F-07CD-4F23-B3BE-F3079A588853}" type="pres">
      <dgm:prSet presAssocID="{C92E1456-DB7F-4C86-B3F9-B449563A0F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817A0B-A90E-401F-B8F3-449D8424B48D}" srcId="{478DAC9B-8873-4A72-81C4-CC2A9CEE9008}" destId="{51F0E360-9E4D-4CF7-92F8-E2308887E30A}" srcOrd="0" destOrd="0" parTransId="{70A7DABE-809A-45BD-8AFD-E4F39DD513EE}" sibTransId="{99E3420C-C3BE-4E8E-8175-E1AF44D95081}"/>
    <dgm:cxn modelId="{B04BFF13-2DAF-448A-9C0D-3EAEBA5625AA}" type="presOf" srcId="{49E799DF-5F62-4612-892F-C704C97F0069}" destId="{6BB59E9A-8780-4C6E-AFD8-9E9B93E36128}" srcOrd="0" destOrd="0" presId="urn:microsoft.com/office/officeart/2005/8/layout/vList2"/>
    <dgm:cxn modelId="{C5792721-6D85-418B-94D8-07F476B9B536}" type="presOf" srcId="{6EE00C27-7BD3-4982-AC4C-D64A109A9BF2}" destId="{4B097174-4539-4EB6-B3F2-ACAEA1581178}" srcOrd="0" destOrd="0" presId="urn:microsoft.com/office/officeart/2005/8/layout/vList2"/>
    <dgm:cxn modelId="{6254EC6A-01E2-4883-829E-B23CD1D75B67}" type="presOf" srcId="{0E1E72B5-A4B3-4B61-8A7E-089F444DBA5C}" destId="{12FF289D-ED48-4DAC-9AE5-B2715944E782}" srcOrd="0" destOrd="0" presId="urn:microsoft.com/office/officeart/2005/8/layout/vList2"/>
    <dgm:cxn modelId="{4D7DD06D-7FB5-472D-8F4D-1DAE087DBAB8}" type="presOf" srcId="{478DAC9B-8873-4A72-81C4-CC2A9CEE9008}" destId="{700C73E8-1A5F-4F9C-9D76-2B43CC205CE3}" srcOrd="0" destOrd="0" presId="urn:microsoft.com/office/officeart/2005/8/layout/vList2"/>
    <dgm:cxn modelId="{09B6387A-54DF-40B1-8423-5AF2350933BB}" srcId="{478DAC9B-8873-4A72-81C4-CC2A9CEE9008}" destId="{49E799DF-5F62-4612-892F-C704C97F0069}" srcOrd="3" destOrd="0" parTransId="{E2243294-2A61-49E2-9411-DAC0769C629D}" sibTransId="{CB9758D2-9B28-47AF-9A53-F2805223E72D}"/>
    <dgm:cxn modelId="{08440B7D-2AEE-439D-9BF6-C5C4DC30B571}" type="presOf" srcId="{C92E1456-DB7F-4C86-B3F9-B449563A0F18}" destId="{6DD7C49F-07CD-4F23-B3BE-F3079A588853}" srcOrd="0" destOrd="0" presId="urn:microsoft.com/office/officeart/2005/8/layout/vList2"/>
    <dgm:cxn modelId="{817B708B-16C5-4DC9-BFFF-F862B5C3635F}" type="presOf" srcId="{51F0E360-9E4D-4CF7-92F8-E2308887E30A}" destId="{CB77C02B-796E-4469-8E76-2B0477C47862}" srcOrd="0" destOrd="0" presId="urn:microsoft.com/office/officeart/2005/8/layout/vList2"/>
    <dgm:cxn modelId="{6817DBB2-652A-4925-8338-D19F5E3EA7EA}" srcId="{478DAC9B-8873-4A72-81C4-CC2A9CEE9008}" destId="{6EE00C27-7BD3-4982-AC4C-D64A109A9BF2}" srcOrd="1" destOrd="0" parTransId="{1FB2AA39-BE89-4B2A-B893-4594E7734DB9}" sibTransId="{A5F71B6E-7B91-4048-B8FA-E6F9135A81C3}"/>
    <dgm:cxn modelId="{82A26CEA-3802-408A-9949-5CA770934F35}" srcId="{478DAC9B-8873-4A72-81C4-CC2A9CEE9008}" destId="{0E1E72B5-A4B3-4B61-8A7E-089F444DBA5C}" srcOrd="2" destOrd="0" parTransId="{26345BEF-4621-47F2-A048-4EF76FBA80ED}" sibTransId="{AFB3DE28-D8EE-4809-8CC5-527B7075C9C7}"/>
    <dgm:cxn modelId="{B60C3AF8-3885-4885-808A-9AB39D410CD6}" srcId="{478DAC9B-8873-4A72-81C4-CC2A9CEE9008}" destId="{C92E1456-DB7F-4C86-B3F9-B449563A0F18}" srcOrd="4" destOrd="0" parTransId="{5D791AD9-6534-4E3B-B2E8-8D5C6556CE1B}" sibTransId="{B6E488FA-8E49-4378-B011-98922DF56B16}"/>
    <dgm:cxn modelId="{0EC0F950-D743-4E19-9045-F3E58C4E17AC}" type="presParOf" srcId="{700C73E8-1A5F-4F9C-9D76-2B43CC205CE3}" destId="{CB77C02B-796E-4469-8E76-2B0477C47862}" srcOrd="0" destOrd="0" presId="urn:microsoft.com/office/officeart/2005/8/layout/vList2"/>
    <dgm:cxn modelId="{27FB4E43-90CE-4FE8-B0C1-5B8E8BEE1671}" type="presParOf" srcId="{700C73E8-1A5F-4F9C-9D76-2B43CC205CE3}" destId="{028C427E-EAD5-41F3-B61B-FA659E46E8F9}" srcOrd="1" destOrd="0" presId="urn:microsoft.com/office/officeart/2005/8/layout/vList2"/>
    <dgm:cxn modelId="{CBD8F8E7-8EFC-43EE-B414-8BFD69E777C2}" type="presParOf" srcId="{700C73E8-1A5F-4F9C-9D76-2B43CC205CE3}" destId="{4B097174-4539-4EB6-B3F2-ACAEA1581178}" srcOrd="2" destOrd="0" presId="urn:microsoft.com/office/officeart/2005/8/layout/vList2"/>
    <dgm:cxn modelId="{2735DA81-7AA0-439C-9037-AE7909D63629}" type="presParOf" srcId="{700C73E8-1A5F-4F9C-9D76-2B43CC205CE3}" destId="{2D3FAFC7-0FDF-4654-9D73-D18076CA40BB}" srcOrd="3" destOrd="0" presId="urn:microsoft.com/office/officeart/2005/8/layout/vList2"/>
    <dgm:cxn modelId="{A23F4579-CFE0-48BF-A41F-A27087CA85CF}" type="presParOf" srcId="{700C73E8-1A5F-4F9C-9D76-2B43CC205CE3}" destId="{12FF289D-ED48-4DAC-9AE5-B2715944E782}" srcOrd="4" destOrd="0" presId="urn:microsoft.com/office/officeart/2005/8/layout/vList2"/>
    <dgm:cxn modelId="{E2FC3917-6CF8-4696-97F0-8C30CD18E616}" type="presParOf" srcId="{700C73E8-1A5F-4F9C-9D76-2B43CC205CE3}" destId="{622F46C3-5998-43F9-85A1-ED2A2B852D0E}" srcOrd="5" destOrd="0" presId="urn:microsoft.com/office/officeart/2005/8/layout/vList2"/>
    <dgm:cxn modelId="{9097369D-14A5-4502-B80C-549B71C5207A}" type="presParOf" srcId="{700C73E8-1A5F-4F9C-9D76-2B43CC205CE3}" destId="{6BB59E9A-8780-4C6E-AFD8-9E9B93E36128}" srcOrd="6" destOrd="0" presId="urn:microsoft.com/office/officeart/2005/8/layout/vList2"/>
    <dgm:cxn modelId="{687335C1-F3B2-4220-9AB6-CE65EC6E920E}" type="presParOf" srcId="{700C73E8-1A5F-4F9C-9D76-2B43CC205CE3}" destId="{2B95FBD1-4709-4765-BD32-1C30C3BEE416}" srcOrd="7" destOrd="0" presId="urn:microsoft.com/office/officeart/2005/8/layout/vList2"/>
    <dgm:cxn modelId="{BB2F2D43-0594-4B1F-93F2-6BC5FCC1C8ED}" type="presParOf" srcId="{700C73E8-1A5F-4F9C-9D76-2B43CC205CE3}" destId="{6DD7C49F-07CD-4F23-B3BE-F3079A5888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8D1FBA-804C-4239-91D7-F2B52785287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EA21CA-7EBD-4546-BBA7-4786C39E3089}">
      <dgm:prSet/>
      <dgm:spPr/>
      <dgm:t>
        <a:bodyPr/>
        <a:lstStyle/>
        <a:p>
          <a:r>
            <a:rPr lang="en-US"/>
            <a:t>Find a time when you are not tired or rushed.</a:t>
          </a:r>
        </a:p>
      </dgm:t>
    </dgm:pt>
    <dgm:pt modelId="{82CF7F52-05FC-4CC6-8716-3C7A844B19D2}" type="parTrans" cxnId="{BAEE2184-730A-4CC8-A7B0-7911426074D0}">
      <dgm:prSet/>
      <dgm:spPr/>
      <dgm:t>
        <a:bodyPr/>
        <a:lstStyle/>
        <a:p>
          <a:endParaRPr lang="en-US"/>
        </a:p>
      </dgm:t>
    </dgm:pt>
    <dgm:pt modelId="{9E61BE69-3C1D-4B69-A62C-F680061E6668}" type="sibTrans" cxnId="{BAEE2184-730A-4CC8-A7B0-7911426074D0}">
      <dgm:prSet/>
      <dgm:spPr/>
      <dgm:t>
        <a:bodyPr/>
        <a:lstStyle/>
        <a:p>
          <a:endParaRPr lang="en-US"/>
        </a:p>
      </dgm:t>
    </dgm:pt>
    <dgm:pt modelId="{55F3F30E-CB96-4E60-A796-14693FC7651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There are no right or wrong answers.  </a:t>
          </a:r>
        </a:p>
      </dgm:t>
    </dgm:pt>
    <dgm:pt modelId="{6AD48FCA-D98C-44C4-998E-BF0F3237633E}" type="parTrans" cxnId="{2D03E3B4-A45B-47D5-8FC3-8A975C34D61D}">
      <dgm:prSet/>
      <dgm:spPr/>
      <dgm:t>
        <a:bodyPr/>
        <a:lstStyle/>
        <a:p>
          <a:endParaRPr lang="en-US"/>
        </a:p>
      </dgm:t>
    </dgm:pt>
    <dgm:pt modelId="{4740EC76-00D1-446B-A489-6625754FC7B0}" type="sibTrans" cxnId="{2D03E3B4-A45B-47D5-8FC3-8A975C34D61D}">
      <dgm:prSet/>
      <dgm:spPr/>
      <dgm:t>
        <a:bodyPr/>
        <a:lstStyle/>
        <a:p>
          <a:endParaRPr lang="en-US"/>
        </a:p>
      </dgm:t>
    </dgm:pt>
    <dgm:pt modelId="{1A2967F6-0666-437E-9A0C-0950B5D189B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Answer quickly giving your first impression.  Do not over analyze.</a:t>
          </a:r>
        </a:p>
      </dgm:t>
    </dgm:pt>
    <dgm:pt modelId="{55227312-61C7-4E76-9CDD-78E538A243E2}" type="parTrans" cxnId="{69BD29E2-CF36-4AC1-873A-BE7A0956E851}">
      <dgm:prSet/>
      <dgm:spPr/>
      <dgm:t>
        <a:bodyPr/>
        <a:lstStyle/>
        <a:p>
          <a:endParaRPr lang="en-US"/>
        </a:p>
      </dgm:t>
    </dgm:pt>
    <dgm:pt modelId="{42D7C1C5-12A5-4F44-A228-99B99C29AB20}" type="sibTrans" cxnId="{69BD29E2-CF36-4AC1-873A-BE7A0956E851}">
      <dgm:prSet/>
      <dgm:spPr/>
      <dgm:t>
        <a:bodyPr/>
        <a:lstStyle/>
        <a:p>
          <a:endParaRPr lang="en-US"/>
        </a:p>
      </dgm:t>
    </dgm:pt>
    <dgm:pt modelId="{F1103013-58F8-4E98-89B3-49B30F75241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You will have a chance to look at your profile and change it if you think it is not correct.  </a:t>
          </a:r>
        </a:p>
      </dgm:t>
    </dgm:pt>
    <dgm:pt modelId="{06C79ECB-662F-425F-AA1E-822C0DA32AD3}" type="parTrans" cxnId="{A412EAB5-659D-4F98-A695-2D20056C8133}">
      <dgm:prSet/>
      <dgm:spPr/>
      <dgm:t>
        <a:bodyPr/>
        <a:lstStyle/>
        <a:p>
          <a:endParaRPr lang="en-US"/>
        </a:p>
      </dgm:t>
    </dgm:pt>
    <dgm:pt modelId="{7CCB6197-5350-4B39-88F2-819578C3008F}" type="sibTrans" cxnId="{A412EAB5-659D-4F98-A695-2D20056C8133}">
      <dgm:prSet/>
      <dgm:spPr/>
      <dgm:t>
        <a:bodyPr/>
        <a:lstStyle/>
        <a:p>
          <a:endParaRPr lang="en-US"/>
        </a:p>
      </dgm:t>
    </dgm:pt>
    <dgm:pt modelId="{A720D3F5-9841-40F3-8283-966E605AE242}" type="pres">
      <dgm:prSet presAssocID="{E98D1FBA-804C-4239-91D7-F2B527852878}" presName="linear" presStyleCnt="0">
        <dgm:presLayoutVars>
          <dgm:animLvl val="lvl"/>
          <dgm:resizeHandles val="exact"/>
        </dgm:presLayoutVars>
      </dgm:prSet>
      <dgm:spPr/>
    </dgm:pt>
    <dgm:pt modelId="{BCCA4A6B-619B-423A-B93E-5F995FEC0A77}" type="pres">
      <dgm:prSet presAssocID="{A8EA21CA-7EBD-4546-BBA7-4786C39E308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3CDA43-DCF8-4949-8142-867EE8AAAC4F}" type="pres">
      <dgm:prSet presAssocID="{9E61BE69-3C1D-4B69-A62C-F680061E6668}" presName="spacer" presStyleCnt="0"/>
      <dgm:spPr/>
    </dgm:pt>
    <dgm:pt modelId="{3EDC0701-6695-49D7-8543-F4D6E320687D}" type="pres">
      <dgm:prSet presAssocID="{55F3F30E-CB96-4E60-A796-14693FC7651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9CDEFC3-DF66-4A7B-A941-D2A5369A4D98}" type="pres">
      <dgm:prSet presAssocID="{4740EC76-00D1-446B-A489-6625754FC7B0}" presName="spacer" presStyleCnt="0"/>
      <dgm:spPr/>
    </dgm:pt>
    <dgm:pt modelId="{5077D1AE-0456-45E6-AD09-D3BED07A5A02}" type="pres">
      <dgm:prSet presAssocID="{1A2967F6-0666-437E-9A0C-0950B5D189B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CEBA925-53EE-4030-B0C7-57CF2DAE80F8}" type="pres">
      <dgm:prSet presAssocID="{42D7C1C5-12A5-4F44-A228-99B99C29AB20}" presName="spacer" presStyleCnt="0"/>
      <dgm:spPr/>
    </dgm:pt>
    <dgm:pt modelId="{9F1A77F3-B7AC-455A-89EC-56C9C4793294}" type="pres">
      <dgm:prSet presAssocID="{F1103013-58F8-4E98-89B3-49B30F75241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26AD55-552A-4B31-B7D0-C5F78B13ABDD}" type="presOf" srcId="{E98D1FBA-804C-4239-91D7-F2B527852878}" destId="{A720D3F5-9841-40F3-8283-966E605AE242}" srcOrd="0" destOrd="0" presId="urn:microsoft.com/office/officeart/2005/8/layout/vList2"/>
    <dgm:cxn modelId="{BAEE2184-730A-4CC8-A7B0-7911426074D0}" srcId="{E98D1FBA-804C-4239-91D7-F2B527852878}" destId="{A8EA21CA-7EBD-4546-BBA7-4786C39E3089}" srcOrd="0" destOrd="0" parTransId="{82CF7F52-05FC-4CC6-8716-3C7A844B19D2}" sibTransId="{9E61BE69-3C1D-4B69-A62C-F680061E6668}"/>
    <dgm:cxn modelId="{4EADFB84-8CCC-4A15-8B76-62A818DF760E}" type="presOf" srcId="{55F3F30E-CB96-4E60-A796-14693FC7651E}" destId="{3EDC0701-6695-49D7-8543-F4D6E320687D}" srcOrd="0" destOrd="0" presId="urn:microsoft.com/office/officeart/2005/8/layout/vList2"/>
    <dgm:cxn modelId="{0B199B88-5361-4397-A444-DC8B4FD5E3FF}" type="presOf" srcId="{A8EA21CA-7EBD-4546-BBA7-4786C39E3089}" destId="{BCCA4A6B-619B-423A-B93E-5F995FEC0A77}" srcOrd="0" destOrd="0" presId="urn:microsoft.com/office/officeart/2005/8/layout/vList2"/>
    <dgm:cxn modelId="{22205E91-0C0B-4DC3-9DEF-582627F3ACBD}" type="presOf" srcId="{1A2967F6-0666-437E-9A0C-0950B5D189B1}" destId="{5077D1AE-0456-45E6-AD09-D3BED07A5A02}" srcOrd="0" destOrd="0" presId="urn:microsoft.com/office/officeart/2005/8/layout/vList2"/>
    <dgm:cxn modelId="{2D03E3B4-A45B-47D5-8FC3-8A975C34D61D}" srcId="{E98D1FBA-804C-4239-91D7-F2B527852878}" destId="{55F3F30E-CB96-4E60-A796-14693FC7651E}" srcOrd="1" destOrd="0" parTransId="{6AD48FCA-D98C-44C4-998E-BF0F3237633E}" sibTransId="{4740EC76-00D1-446B-A489-6625754FC7B0}"/>
    <dgm:cxn modelId="{A412EAB5-659D-4F98-A695-2D20056C8133}" srcId="{E98D1FBA-804C-4239-91D7-F2B527852878}" destId="{F1103013-58F8-4E98-89B3-49B30F752418}" srcOrd="3" destOrd="0" parTransId="{06C79ECB-662F-425F-AA1E-822C0DA32AD3}" sibTransId="{7CCB6197-5350-4B39-88F2-819578C3008F}"/>
    <dgm:cxn modelId="{5650C1BF-DB6F-4A1D-BB21-1F6F369AA5AB}" type="presOf" srcId="{F1103013-58F8-4E98-89B3-49B30F752418}" destId="{9F1A77F3-B7AC-455A-89EC-56C9C4793294}" srcOrd="0" destOrd="0" presId="urn:microsoft.com/office/officeart/2005/8/layout/vList2"/>
    <dgm:cxn modelId="{69BD29E2-CF36-4AC1-873A-BE7A0956E851}" srcId="{E98D1FBA-804C-4239-91D7-F2B527852878}" destId="{1A2967F6-0666-437E-9A0C-0950B5D189B1}" srcOrd="2" destOrd="0" parTransId="{55227312-61C7-4E76-9CDD-78E538A243E2}" sibTransId="{42D7C1C5-12A5-4F44-A228-99B99C29AB20}"/>
    <dgm:cxn modelId="{A426755B-5FF8-4ABE-A0EE-C4AC86C657E1}" type="presParOf" srcId="{A720D3F5-9841-40F3-8283-966E605AE242}" destId="{BCCA4A6B-619B-423A-B93E-5F995FEC0A77}" srcOrd="0" destOrd="0" presId="urn:microsoft.com/office/officeart/2005/8/layout/vList2"/>
    <dgm:cxn modelId="{9418705F-2C94-4A6B-942A-267898E24FD1}" type="presParOf" srcId="{A720D3F5-9841-40F3-8283-966E605AE242}" destId="{453CDA43-DCF8-4949-8142-867EE8AAAC4F}" srcOrd="1" destOrd="0" presId="urn:microsoft.com/office/officeart/2005/8/layout/vList2"/>
    <dgm:cxn modelId="{A3052FE9-4A0F-42CD-B2E7-633F14B72188}" type="presParOf" srcId="{A720D3F5-9841-40F3-8283-966E605AE242}" destId="{3EDC0701-6695-49D7-8543-F4D6E320687D}" srcOrd="2" destOrd="0" presId="urn:microsoft.com/office/officeart/2005/8/layout/vList2"/>
    <dgm:cxn modelId="{7F714EE9-4B2B-4E7F-8DAB-3B5F0F270F29}" type="presParOf" srcId="{A720D3F5-9841-40F3-8283-966E605AE242}" destId="{89CDEFC3-DF66-4A7B-A941-D2A5369A4D98}" srcOrd="3" destOrd="0" presId="urn:microsoft.com/office/officeart/2005/8/layout/vList2"/>
    <dgm:cxn modelId="{0A77FFB2-09AC-4CDE-B702-93A74197F830}" type="presParOf" srcId="{A720D3F5-9841-40F3-8283-966E605AE242}" destId="{5077D1AE-0456-45E6-AD09-D3BED07A5A02}" srcOrd="4" destOrd="0" presId="urn:microsoft.com/office/officeart/2005/8/layout/vList2"/>
    <dgm:cxn modelId="{1EA241E9-C0E2-46B1-947A-669716F301C8}" type="presParOf" srcId="{A720D3F5-9841-40F3-8283-966E605AE242}" destId="{DCEBA925-53EE-4030-B0C7-57CF2DAE80F8}" srcOrd="5" destOrd="0" presId="urn:microsoft.com/office/officeart/2005/8/layout/vList2"/>
    <dgm:cxn modelId="{84FE0A83-F27D-49D2-A65E-46546C8688BC}" type="presParOf" srcId="{A720D3F5-9841-40F3-8283-966E605AE242}" destId="{9F1A77F3-B7AC-455A-89EC-56C9C47932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F2AC91-A145-4932-A9F3-31144F6097B1}" type="doc">
      <dgm:prSet loTypeId="urn:microsoft.com/office/officeart/2016/7/layout/VerticalSolidAction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908A9B-F69E-42C7-9134-9E6FAEAAA133}">
      <dgm:prSet/>
      <dgm:spPr/>
      <dgm:t>
        <a:bodyPr/>
        <a:lstStyle/>
        <a:p>
          <a:r>
            <a:rPr lang="en-US"/>
            <a:t>Answer</a:t>
          </a:r>
        </a:p>
      </dgm:t>
    </dgm:pt>
    <dgm:pt modelId="{221ECC21-09D6-48C0-BE2C-BF3F40A20BBB}" type="parTrans" cxnId="{0DA44EF7-A3ED-4E15-A8E5-9D803A10173D}">
      <dgm:prSet/>
      <dgm:spPr/>
      <dgm:t>
        <a:bodyPr/>
        <a:lstStyle/>
        <a:p>
          <a:endParaRPr lang="en-US"/>
        </a:p>
      </dgm:t>
    </dgm:pt>
    <dgm:pt modelId="{F6A7A772-0C86-4E94-97FB-1F8B4E252EF8}" type="sibTrans" cxnId="{0DA44EF7-A3ED-4E15-A8E5-9D803A10173D}">
      <dgm:prSet/>
      <dgm:spPr/>
      <dgm:t>
        <a:bodyPr/>
        <a:lstStyle/>
        <a:p>
          <a:endParaRPr lang="en-US"/>
        </a:p>
      </dgm:t>
    </dgm:pt>
    <dgm:pt modelId="{6BE73EF7-E129-4F93-8FF0-95BCE1D484C9}">
      <dgm:prSet custT="1"/>
      <dgm:spPr/>
      <dgm:t>
        <a:bodyPr/>
        <a:lstStyle/>
        <a:p>
          <a:r>
            <a:rPr lang="en-US" sz="2000" dirty="0"/>
            <a:t>Answer the questions honestly to get the best results.</a:t>
          </a:r>
        </a:p>
      </dgm:t>
    </dgm:pt>
    <dgm:pt modelId="{5E8C1227-1686-440E-A857-0091B2022F5C}" type="parTrans" cxnId="{704B386B-5668-4F43-865A-313BD3DD7473}">
      <dgm:prSet/>
      <dgm:spPr/>
      <dgm:t>
        <a:bodyPr/>
        <a:lstStyle/>
        <a:p>
          <a:endParaRPr lang="en-US"/>
        </a:p>
      </dgm:t>
    </dgm:pt>
    <dgm:pt modelId="{94EE7093-F91A-420D-B070-4415ED9A663C}" type="sibTrans" cxnId="{704B386B-5668-4F43-865A-313BD3DD7473}">
      <dgm:prSet/>
      <dgm:spPr/>
      <dgm:t>
        <a:bodyPr/>
        <a:lstStyle/>
        <a:p>
          <a:endParaRPr lang="en-US"/>
        </a:p>
      </dgm:t>
    </dgm:pt>
    <dgm:pt modelId="{28C8B241-9DC3-42F6-AAB9-EBBB7DE3E814}">
      <dgm:prSet/>
      <dgm:spPr/>
      <dgm:t>
        <a:bodyPr/>
        <a:lstStyle/>
        <a:p>
          <a:r>
            <a:rPr lang="en-US"/>
            <a:t>Answer</a:t>
          </a:r>
        </a:p>
      </dgm:t>
    </dgm:pt>
    <dgm:pt modelId="{8456941F-7861-49D9-AA51-D2D2E92A7A98}" type="parTrans" cxnId="{5DF5E5DC-3A68-47C7-94D9-15D0306F6588}">
      <dgm:prSet/>
      <dgm:spPr/>
      <dgm:t>
        <a:bodyPr/>
        <a:lstStyle/>
        <a:p>
          <a:endParaRPr lang="en-US"/>
        </a:p>
      </dgm:t>
    </dgm:pt>
    <dgm:pt modelId="{2D57C7B4-0E52-482A-84F2-D102E4BDAD7C}" type="sibTrans" cxnId="{5DF5E5DC-3A68-47C7-94D9-15D0306F6588}">
      <dgm:prSet/>
      <dgm:spPr/>
      <dgm:t>
        <a:bodyPr/>
        <a:lstStyle/>
        <a:p>
          <a:endParaRPr lang="en-US"/>
        </a:p>
      </dgm:t>
    </dgm:pt>
    <dgm:pt modelId="{814A1DEF-9EDC-4A9F-B060-741F46679D05}">
      <dgm:prSet custT="1"/>
      <dgm:spPr/>
      <dgm:t>
        <a:bodyPr/>
        <a:lstStyle/>
        <a:p>
          <a:r>
            <a:rPr lang="en-US" sz="2000" dirty="0"/>
            <a:t>Answer the questions how you usually are when you are not stressed</a:t>
          </a:r>
          <a:r>
            <a:rPr lang="en-US" sz="1700" dirty="0"/>
            <a:t>.  </a:t>
          </a:r>
        </a:p>
      </dgm:t>
    </dgm:pt>
    <dgm:pt modelId="{F4B9276B-FFFA-4C23-A7B0-72479A14A083}" type="parTrans" cxnId="{B6B748F3-B7F0-4E52-A798-3BE59A2CC983}">
      <dgm:prSet/>
      <dgm:spPr/>
      <dgm:t>
        <a:bodyPr/>
        <a:lstStyle/>
        <a:p>
          <a:endParaRPr lang="en-US"/>
        </a:p>
      </dgm:t>
    </dgm:pt>
    <dgm:pt modelId="{51BDE38D-EB82-4844-AE6F-0864B40B3FBE}" type="sibTrans" cxnId="{B6B748F3-B7F0-4E52-A798-3BE59A2CC983}">
      <dgm:prSet/>
      <dgm:spPr/>
      <dgm:t>
        <a:bodyPr/>
        <a:lstStyle/>
        <a:p>
          <a:endParaRPr lang="en-US"/>
        </a:p>
      </dgm:t>
    </dgm:pt>
    <dgm:pt modelId="{AFC27010-AF24-492E-8B8D-4D7936030C71}">
      <dgm:prSet/>
      <dgm:spPr/>
      <dgm:t>
        <a:bodyPr/>
        <a:lstStyle/>
        <a:p>
          <a:r>
            <a:rPr lang="en-US"/>
            <a:t>Do not answer</a:t>
          </a:r>
        </a:p>
      </dgm:t>
    </dgm:pt>
    <dgm:pt modelId="{39824287-0FC2-4628-A71D-B8ED045E9249}" type="parTrans" cxnId="{5EBBD639-D543-446E-8E39-0C7CE206FFDF}">
      <dgm:prSet/>
      <dgm:spPr/>
      <dgm:t>
        <a:bodyPr/>
        <a:lstStyle/>
        <a:p>
          <a:endParaRPr lang="en-US"/>
        </a:p>
      </dgm:t>
    </dgm:pt>
    <dgm:pt modelId="{480376BA-4FE0-46F2-BFFE-B8E2860E9A7A}" type="sibTrans" cxnId="{5EBBD639-D543-446E-8E39-0C7CE206FFDF}">
      <dgm:prSet/>
      <dgm:spPr/>
      <dgm:t>
        <a:bodyPr/>
        <a:lstStyle/>
        <a:p>
          <a:endParaRPr lang="en-US"/>
        </a:p>
      </dgm:t>
    </dgm:pt>
    <dgm:pt modelId="{46DA0879-3102-4034-A3E0-BF58DE728D20}">
      <dgm:prSet custT="1"/>
      <dgm:spPr/>
      <dgm:t>
        <a:bodyPr/>
        <a:lstStyle/>
        <a:p>
          <a:r>
            <a:rPr lang="en-US" sz="2000" dirty="0"/>
            <a:t>Do not answer the questions:</a:t>
          </a:r>
        </a:p>
      </dgm:t>
    </dgm:pt>
    <dgm:pt modelId="{105A2CAD-673F-4AE1-90E0-ACA625800E5C}" type="parTrans" cxnId="{F301B856-3A1E-40F6-8C3B-57C69C353AC2}">
      <dgm:prSet/>
      <dgm:spPr/>
      <dgm:t>
        <a:bodyPr/>
        <a:lstStyle/>
        <a:p>
          <a:endParaRPr lang="en-US"/>
        </a:p>
      </dgm:t>
    </dgm:pt>
    <dgm:pt modelId="{931D7562-C8E1-463B-A7B8-05AC9AB215F9}" type="sibTrans" cxnId="{F301B856-3A1E-40F6-8C3B-57C69C353AC2}">
      <dgm:prSet/>
      <dgm:spPr/>
      <dgm:t>
        <a:bodyPr/>
        <a:lstStyle/>
        <a:p>
          <a:endParaRPr lang="en-US"/>
        </a:p>
      </dgm:t>
    </dgm:pt>
    <dgm:pt modelId="{8D844D99-9F7E-44C8-8A94-EB1668C9474C}">
      <dgm:prSet custT="1"/>
      <dgm:spPr/>
      <dgm:t>
        <a:bodyPr/>
        <a:lstStyle/>
        <a:p>
          <a:r>
            <a:rPr lang="en-US" sz="2000" dirty="0"/>
            <a:t>How you want to be</a:t>
          </a:r>
        </a:p>
      </dgm:t>
    </dgm:pt>
    <dgm:pt modelId="{4EC663EC-1FB2-4F1F-A233-D7BADB81A382}" type="parTrans" cxnId="{FA7A821D-BF68-4A2E-9B8C-76324B9833FE}">
      <dgm:prSet/>
      <dgm:spPr/>
      <dgm:t>
        <a:bodyPr/>
        <a:lstStyle/>
        <a:p>
          <a:endParaRPr lang="en-US"/>
        </a:p>
      </dgm:t>
    </dgm:pt>
    <dgm:pt modelId="{32C51688-0CE8-4FF7-B3B6-7662C89C2172}" type="sibTrans" cxnId="{FA7A821D-BF68-4A2E-9B8C-76324B9833FE}">
      <dgm:prSet/>
      <dgm:spPr/>
      <dgm:t>
        <a:bodyPr/>
        <a:lstStyle/>
        <a:p>
          <a:endParaRPr lang="en-US"/>
        </a:p>
      </dgm:t>
    </dgm:pt>
    <dgm:pt modelId="{A7478B7E-26CC-4E26-A2B3-825E8421FC81}">
      <dgm:prSet custT="1"/>
      <dgm:spPr/>
      <dgm:t>
        <a:bodyPr/>
        <a:lstStyle/>
        <a:p>
          <a:r>
            <a:rPr lang="en-US" sz="2000" dirty="0"/>
            <a:t>How you have to be at home, work or school</a:t>
          </a:r>
        </a:p>
      </dgm:t>
    </dgm:pt>
    <dgm:pt modelId="{52139F33-CC0C-4260-B078-E3038C0DE890}" type="parTrans" cxnId="{A8F6E270-FE2F-459F-888A-4CCBE4996790}">
      <dgm:prSet/>
      <dgm:spPr/>
      <dgm:t>
        <a:bodyPr/>
        <a:lstStyle/>
        <a:p>
          <a:endParaRPr lang="en-US"/>
        </a:p>
      </dgm:t>
    </dgm:pt>
    <dgm:pt modelId="{096ED5A8-099C-43CC-BB1A-DA12E13C342E}" type="sibTrans" cxnId="{A8F6E270-FE2F-459F-888A-4CCBE4996790}">
      <dgm:prSet/>
      <dgm:spPr/>
      <dgm:t>
        <a:bodyPr/>
        <a:lstStyle/>
        <a:p>
          <a:endParaRPr lang="en-US"/>
        </a:p>
      </dgm:t>
    </dgm:pt>
    <dgm:pt modelId="{3CF27569-7D66-42D2-A7A4-77CF9D9A77E3}">
      <dgm:prSet custT="1"/>
      <dgm:spPr/>
      <dgm:t>
        <a:bodyPr/>
        <a:lstStyle/>
        <a:p>
          <a:r>
            <a:rPr lang="en-US" sz="2000" dirty="0"/>
            <a:t>How others want you to be</a:t>
          </a:r>
        </a:p>
      </dgm:t>
    </dgm:pt>
    <dgm:pt modelId="{68B31ECB-7B7C-4C62-854E-92A132072873}" type="parTrans" cxnId="{C8A69A3D-EB63-43AC-BAEF-E05FF0AA8A46}">
      <dgm:prSet/>
      <dgm:spPr/>
      <dgm:t>
        <a:bodyPr/>
        <a:lstStyle/>
        <a:p>
          <a:endParaRPr lang="en-US"/>
        </a:p>
      </dgm:t>
    </dgm:pt>
    <dgm:pt modelId="{18CC767A-6F75-4E19-9D1E-F33C922D62A5}" type="sibTrans" cxnId="{C8A69A3D-EB63-43AC-BAEF-E05FF0AA8A46}">
      <dgm:prSet/>
      <dgm:spPr/>
      <dgm:t>
        <a:bodyPr/>
        <a:lstStyle/>
        <a:p>
          <a:endParaRPr lang="en-US"/>
        </a:p>
      </dgm:t>
    </dgm:pt>
    <dgm:pt modelId="{CFAED65F-3190-46A0-9FB0-547EF578C8BE}">
      <dgm:prSet custT="1"/>
      <dgm:spPr/>
      <dgm:t>
        <a:bodyPr/>
        <a:lstStyle/>
        <a:p>
          <a:endParaRPr lang="en-US" sz="2000" dirty="0"/>
        </a:p>
      </dgm:t>
    </dgm:pt>
    <dgm:pt modelId="{1D78AC29-54C5-4838-B2D6-4FCC7528B7FC}" type="parTrans" cxnId="{9379FEA5-2B48-4647-A388-327E0CCFD653}">
      <dgm:prSet/>
      <dgm:spPr/>
    </dgm:pt>
    <dgm:pt modelId="{B08CC993-EFC0-4C70-A8B3-4AD6FC156C45}" type="sibTrans" cxnId="{9379FEA5-2B48-4647-A388-327E0CCFD653}">
      <dgm:prSet/>
      <dgm:spPr/>
    </dgm:pt>
    <dgm:pt modelId="{5F0328F9-9367-449C-B6E8-0B9DC44E7B82}" type="pres">
      <dgm:prSet presAssocID="{6FF2AC91-A145-4932-A9F3-31144F6097B1}" presName="Name0" presStyleCnt="0">
        <dgm:presLayoutVars>
          <dgm:dir/>
          <dgm:animLvl val="lvl"/>
          <dgm:resizeHandles val="exact"/>
        </dgm:presLayoutVars>
      </dgm:prSet>
      <dgm:spPr/>
    </dgm:pt>
    <dgm:pt modelId="{96FAE0D0-D6A7-4E0B-B310-1210C9BCE045}" type="pres">
      <dgm:prSet presAssocID="{14908A9B-F69E-42C7-9134-9E6FAEAAA133}" presName="linNode" presStyleCnt="0"/>
      <dgm:spPr/>
    </dgm:pt>
    <dgm:pt modelId="{5C2A9256-BF84-4BEF-8246-2D83F02C0E51}" type="pres">
      <dgm:prSet presAssocID="{14908A9B-F69E-42C7-9134-9E6FAEAAA133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B1EF4572-6705-450A-AE52-69802DB5864B}" type="pres">
      <dgm:prSet presAssocID="{14908A9B-F69E-42C7-9134-9E6FAEAAA133}" presName="descendantText" presStyleLbl="alignAccFollowNode1" presStyleIdx="0" presStyleCnt="3">
        <dgm:presLayoutVars>
          <dgm:bulletEnabled/>
        </dgm:presLayoutVars>
      </dgm:prSet>
      <dgm:spPr/>
    </dgm:pt>
    <dgm:pt modelId="{A0910BA8-4D19-4229-96B4-DFC7A1B53413}" type="pres">
      <dgm:prSet presAssocID="{F6A7A772-0C86-4E94-97FB-1F8B4E252EF8}" presName="sp" presStyleCnt="0"/>
      <dgm:spPr/>
    </dgm:pt>
    <dgm:pt modelId="{1CEAAFD9-BC5E-467B-B2F9-F0768B203442}" type="pres">
      <dgm:prSet presAssocID="{28C8B241-9DC3-42F6-AAB9-EBBB7DE3E814}" presName="linNode" presStyleCnt="0"/>
      <dgm:spPr/>
    </dgm:pt>
    <dgm:pt modelId="{47F2F0D3-7048-4CE3-A2CA-5DDA7096A11F}" type="pres">
      <dgm:prSet presAssocID="{28C8B241-9DC3-42F6-AAB9-EBBB7DE3E814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B963CFBF-5DAE-47A3-AFAA-4097F4793FB4}" type="pres">
      <dgm:prSet presAssocID="{28C8B241-9DC3-42F6-AAB9-EBBB7DE3E814}" presName="descendantText" presStyleLbl="alignAccFollowNode1" presStyleIdx="1" presStyleCnt="3">
        <dgm:presLayoutVars>
          <dgm:bulletEnabled/>
        </dgm:presLayoutVars>
      </dgm:prSet>
      <dgm:spPr/>
    </dgm:pt>
    <dgm:pt modelId="{5CA291C6-CFA3-4EB4-A1D7-0014F380C043}" type="pres">
      <dgm:prSet presAssocID="{2D57C7B4-0E52-482A-84F2-D102E4BDAD7C}" presName="sp" presStyleCnt="0"/>
      <dgm:spPr/>
    </dgm:pt>
    <dgm:pt modelId="{E74D4258-11F3-4698-B438-A9DA88289EF7}" type="pres">
      <dgm:prSet presAssocID="{AFC27010-AF24-492E-8B8D-4D7936030C71}" presName="linNode" presStyleCnt="0"/>
      <dgm:spPr/>
    </dgm:pt>
    <dgm:pt modelId="{0F2B5949-35A5-4842-BEE7-BAB3857967F8}" type="pres">
      <dgm:prSet presAssocID="{AFC27010-AF24-492E-8B8D-4D7936030C71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74282EC4-B830-4A27-84DF-A1FF5A228ED2}" type="pres">
      <dgm:prSet presAssocID="{AFC27010-AF24-492E-8B8D-4D7936030C71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00CA090F-0E35-4074-A58C-126B503064D8}" type="presOf" srcId="{6FF2AC91-A145-4932-A9F3-31144F6097B1}" destId="{5F0328F9-9367-449C-B6E8-0B9DC44E7B82}" srcOrd="0" destOrd="0" presId="urn:microsoft.com/office/officeart/2016/7/layout/VerticalSolidActionList"/>
    <dgm:cxn modelId="{24443712-84F6-4B31-A797-C5ADBE1DD043}" type="presOf" srcId="{814A1DEF-9EDC-4A9F-B060-741F46679D05}" destId="{B963CFBF-5DAE-47A3-AFAA-4097F4793FB4}" srcOrd="0" destOrd="0" presId="urn:microsoft.com/office/officeart/2016/7/layout/VerticalSolidActionList"/>
    <dgm:cxn modelId="{FA7A821D-BF68-4A2E-9B8C-76324B9833FE}" srcId="{46DA0879-3102-4034-A3E0-BF58DE728D20}" destId="{8D844D99-9F7E-44C8-8A94-EB1668C9474C}" srcOrd="0" destOrd="0" parTransId="{4EC663EC-1FB2-4F1F-A233-D7BADB81A382}" sibTransId="{32C51688-0CE8-4FF7-B3B6-7662C89C2172}"/>
    <dgm:cxn modelId="{5EBBD639-D543-446E-8E39-0C7CE206FFDF}" srcId="{6FF2AC91-A145-4932-A9F3-31144F6097B1}" destId="{AFC27010-AF24-492E-8B8D-4D7936030C71}" srcOrd="2" destOrd="0" parTransId="{39824287-0FC2-4628-A71D-B8ED045E9249}" sibTransId="{480376BA-4FE0-46F2-BFFE-B8E2860E9A7A}"/>
    <dgm:cxn modelId="{C8A69A3D-EB63-43AC-BAEF-E05FF0AA8A46}" srcId="{CFAED65F-3190-46A0-9FB0-547EF578C8BE}" destId="{3CF27569-7D66-42D2-A7A4-77CF9D9A77E3}" srcOrd="0" destOrd="0" parTransId="{68B31ECB-7B7C-4C62-854E-92A132072873}" sibTransId="{18CC767A-6F75-4E19-9D1E-F33C922D62A5}"/>
    <dgm:cxn modelId="{6898DB3E-663C-42FA-AAE7-96995A3A46D9}" type="presOf" srcId="{8D844D99-9F7E-44C8-8A94-EB1668C9474C}" destId="{74282EC4-B830-4A27-84DF-A1FF5A228ED2}" srcOrd="0" destOrd="1" presId="urn:microsoft.com/office/officeart/2016/7/layout/VerticalSolidActionList"/>
    <dgm:cxn modelId="{704B386B-5668-4F43-865A-313BD3DD7473}" srcId="{14908A9B-F69E-42C7-9134-9E6FAEAAA133}" destId="{6BE73EF7-E129-4F93-8FF0-95BCE1D484C9}" srcOrd="0" destOrd="0" parTransId="{5E8C1227-1686-440E-A857-0091B2022F5C}" sibTransId="{94EE7093-F91A-420D-B070-4415ED9A663C}"/>
    <dgm:cxn modelId="{A8F6E270-FE2F-459F-888A-4CCBE4996790}" srcId="{46DA0879-3102-4034-A3E0-BF58DE728D20}" destId="{A7478B7E-26CC-4E26-A2B3-825E8421FC81}" srcOrd="1" destOrd="0" parTransId="{52139F33-CC0C-4260-B078-E3038C0DE890}" sibTransId="{096ED5A8-099C-43CC-BB1A-DA12E13C342E}"/>
    <dgm:cxn modelId="{D90EF375-431D-4663-AA67-E90CCA7F7F52}" type="presOf" srcId="{14908A9B-F69E-42C7-9134-9E6FAEAAA133}" destId="{5C2A9256-BF84-4BEF-8246-2D83F02C0E51}" srcOrd="0" destOrd="0" presId="urn:microsoft.com/office/officeart/2016/7/layout/VerticalSolidActionList"/>
    <dgm:cxn modelId="{F301B856-3A1E-40F6-8C3B-57C69C353AC2}" srcId="{AFC27010-AF24-492E-8B8D-4D7936030C71}" destId="{46DA0879-3102-4034-A3E0-BF58DE728D20}" srcOrd="0" destOrd="0" parTransId="{105A2CAD-673F-4AE1-90E0-ACA625800E5C}" sibTransId="{931D7562-C8E1-463B-A7B8-05AC9AB215F9}"/>
    <dgm:cxn modelId="{9379FEA5-2B48-4647-A388-327E0CCFD653}" srcId="{AFC27010-AF24-492E-8B8D-4D7936030C71}" destId="{CFAED65F-3190-46A0-9FB0-547EF578C8BE}" srcOrd="1" destOrd="0" parTransId="{1D78AC29-54C5-4838-B2D6-4FCC7528B7FC}" sibTransId="{B08CC993-EFC0-4C70-A8B3-4AD6FC156C45}"/>
    <dgm:cxn modelId="{87BF54A9-FB91-489C-8CDA-C53F01F71E02}" type="presOf" srcId="{28C8B241-9DC3-42F6-AAB9-EBBB7DE3E814}" destId="{47F2F0D3-7048-4CE3-A2CA-5DDA7096A11F}" srcOrd="0" destOrd="0" presId="urn:microsoft.com/office/officeart/2016/7/layout/VerticalSolidActionList"/>
    <dgm:cxn modelId="{6FE4AAAC-0423-441B-A477-53D2BDF35BD8}" type="presOf" srcId="{6BE73EF7-E129-4F93-8FF0-95BCE1D484C9}" destId="{B1EF4572-6705-450A-AE52-69802DB5864B}" srcOrd="0" destOrd="0" presId="urn:microsoft.com/office/officeart/2016/7/layout/VerticalSolidActionList"/>
    <dgm:cxn modelId="{E20391AF-F18D-422C-827F-26B58279523B}" type="presOf" srcId="{CFAED65F-3190-46A0-9FB0-547EF578C8BE}" destId="{74282EC4-B830-4A27-84DF-A1FF5A228ED2}" srcOrd="0" destOrd="3" presId="urn:microsoft.com/office/officeart/2016/7/layout/VerticalSolidActionList"/>
    <dgm:cxn modelId="{9AA20ABB-19BD-4B66-852A-3A6D53D830B3}" type="presOf" srcId="{3CF27569-7D66-42D2-A7A4-77CF9D9A77E3}" destId="{74282EC4-B830-4A27-84DF-A1FF5A228ED2}" srcOrd="0" destOrd="4" presId="urn:microsoft.com/office/officeart/2016/7/layout/VerticalSolidActionList"/>
    <dgm:cxn modelId="{80209BCA-2044-466E-AC6E-ACF69253F573}" type="presOf" srcId="{A7478B7E-26CC-4E26-A2B3-825E8421FC81}" destId="{74282EC4-B830-4A27-84DF-A1FF5A228ED2}" srcOrd="0" destOrd="2" presId="urn:microsoft.com/office/officeart/2016/7/layout/VerticalSolidActionList"/>
    <dgm:cxn modelId="{5DF5E5DC-3A68-47C7-94D9-15D0306F6588}" srcId="{6FF2AC91-A145-4932-A9F3-31144F6097B1}" destId="{28C8B241-9DC3-42F6-AAB9-EBBB7DE3E814}" srcOrd="1" destOrd="0" parTransId="{8456941F-7861-49D9-AA51-D2D2E92A7A98}" sibTransId="{2D57C7B4-0E52-482A-84F2-D102E4BDAD7C}"/>
    <dgm:cxn modelId="{1D016DEC-FB46-47BF-B9A5-9A2786106F4B}" type="presOf" srcId="{46DA0879-3102-4034-A3E0-BF58DE728D20}" destId="{74282EC4-B830-4A27-84DF-A1FF5A228ED2}" srcOrd="0" destOrd="0" presId="urn:microsoft.com/office/officeart/2016/7/layout/VerticalSolidActionList"/>
    <dgm:cxn modelId="{B6B748F3-B7F0-4E52-A798-3BE59A2CC983}" srcId="{28C8B241-9DC3-42F6-AAB9-EBBB7DE3E814}" destId="{814A1DEF-9EDC-4A9F-B060-741F46679D05}" srcOrd="0" destOrd="0" parTransId="{F4B9276B-FFFA-4C23-A7B0-72479A14A083}" sibTransId="{51BDE38D-EB82-4844-AE6F-0864B40B3FBE}"/>
    <dgm:cxn modelId="{33C305F5-B492-47C9-AED0-46756CACA92A}" type="presOf" srcId="{AFC27010-AF24-492E-8B8D-4D7936030C71}" destId="{0F2B5949-35A5-4842-BEE7-BAB3857967F8}" srcOrd="0" destOrd="0" presId="urn:microsoft.com/office/officeart/2016/7/layout/VerticalSolidActionList"/>
    <dgm:cxn modelId="{0DA44EF7-A3ED-4E15-A8E5-9D803A10173D}" srcId="{6FF2AC91-A145-4932-A9F3-31144F6097B1}" destId="{14908A9B-F69E-42C7-9134-9E6FAEAAA133}" srcOrd="0" destOrd="0" parTransId="{221ECC21-09D6-48C0-BE2C-BF3F40A20BBB}" sibTransId="{F6A7A772-0C86-4E94-97FB-1F8B4E252EF8}"/>
    <dgm:cxn modelId="{375EF815-D013-40A8-B5EC-5909FB82B088}" type="presParOf" srcId="{5F0328F9-9367-449C-B6E8-0B9DC44E7B82}" destId="{96FAE0D0-D6A7-4E0B-B310-1210C9BCE045}" srcOrd="0" destOrd="0" presId="urn:microsoft.com/office/officeart/2016/7/layout/VerticalSolidActionList"/>
    <dgm:cxn modelId="{CFA4AF69-4C8C-41F4-BE72-40AE98B453B4}" type="presParOf" srcId="{96FAE0D0-D6A7-4E0B-B310-1210C9BCE045}" destId="{5C2A9256-BF84-4BEF-8246-2D83F02C0E51}" srcOrd="0" destOrd="0" presId="urn:microsoft.com/office/officeart/2016/7/layout/VerticalSolidActionList"/>
    <dgm:cxn modelId="{494026F3-3F08-4CE6-A53D-86842F58A748}" type="presParOf" srcId="{96FAE0D0-D6A7-4E0B-B310-1210C9BCE045}" destId="{B1EF4572-6705-450A-AE52-69802DB5864B}" srcOrd="1" destOrd="0" presId="urn:microsoft.com/office/officeart/2016/7/layout/VerticalSolidActionList"/>
    <dgm:cxn modelId="{C9B3445E-B038-46CB-92FC-0E24BE45CC9B}" type="presParOf" srcId="{5F0328F9-9367-449C-B6E8-0B9DC44E7B82}" destId="{A0910BA8-4D19-4229-96B4-DFC7A1B53413}" srcOrd="1" destOrd="0" presId="urn:microsoft.com/office/officeart/2016/7/layout/VerticalSolidActionList"/>
    <dgm:cxn modelId="{4E167A63-4A08-45A7-98B4-71C82D601389}" type="presParOf" srcId="{5F0328F9-9367-449C-B6E8-0B9DC44E7B82}" destId="{1CEAAFD9-BC5E-467B-B2F9-F0768B203442}" srcOrd="2" destOrd="0" presId="urn:microsoft.com/office/officeart/2016/7/layout/VerticalSolidActionList"/>
    <dgm:cxn modelId="{E5787365-E608-4C64-9EF6-B00C40DD851F}" type="presParOf" srcId="{1CEAAFD9-BC5E-467B-B2F9-F0768B203442}" destId="{47F2F0D3-7048-4CE3-A2CA-5DDA7096A11F}" srcOrd="0" destOrd="0" presId="urn:microsoft.com/office/officeart/2016/7/layout/VerticalSolidActionList"/>
    <dgm:cxn modelId="{08BDBED9-C463-45D3-A225-CB7EADAA1EBA}" type="presParOf" srcId="{1CEAAFD9-BC5E-467B-B2F9-F0768B203442}" destId="{B963CFBF-5DAE-47A3-AFAA-4097F4793FB4}" srcOrd="1" destOrd="0" presId="urn:microsoft.com/office/officeart/2016/7/layout/VerticalSolidActionList"/>
    <dgm:cxn modelId="{D457B651-908C-4713-8462-5E90B954B5D7}" type="presParOf" srcId="{5F0328F9-9367-449C-B6E8-0B9DC44E7B82}" destId="{5CA291C6-CFA3-4EB4-A1D7-0014F380C043}" srcOrd="3" destOrd="0" presId="urn:microsoft.com/office/officeart/2016/7/layout/VerticalSolidActionList"/>
    <dgm:cxn modelId="{33CA9568-AD0C-4290-93F2-2CB132376255}" type="presParOf" srcId="{5F0328F9-9367-449C-B6E8-0B9DC44E7B82}" destId="{E74D4258-11F3-4698-B438-A9DA88289EF7}" srcOrd="4" destOrd="0" presId="urn:microsoft.com/office/officeart/2016/7/layout/VerticalSolidActionList"/>
    <dgm:cxn modelId="{FC469110-3240-49B5-A2CB-1A7F3F7E36CC}" type="presParOf" srcId="{E74D4258-11F3-4698-B438-A9DA88289EF7}" destId="{0F2B5949-35A5-4842-BEE7-BAB3857967F8}" srcOrd="0" destOrd="0" presId="urn:microsoft.com/office/officeart/2016/7/layout/VerticalSolidActionList"/>
    <dgm:cxn modelId="{0EBCC127-FA0C-4CFA-9D0A-6188C8B0F0DD}" type="presParOf" srcId="{E74D4258-11F3-4698-B438-A9DA88289EF7}" destId="{74282EC4-B830-4A27-84DF-A1FF5A228ED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054AA2-FEA6-4BE0-A7D3-3CCED5E05C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E619307-4BA1-44A3-AE5C-EA7FB262E14B}">
      <dgm:prSet/>
      <dgm:spPr/>
      <dgm:t>
        <a:bodyPr/>
        <a:lstStyle/>
        <a:p>
          <a:r>
            <a:rPr lang="en-US"/>
            <a:t>There are no good or bad types.  Each type has personal strengths that can be used in the workplace.  </a:t>
          </a:r>
        </a:p>
      </dgm:t>
    </dgm:pt>
    <dgm:pt modelId="{F307AA96-1CD9-4979-BAEA-3CFF32E4DE35}" type="parTrans" cxnId="{9019EA5A-6BF5-4090-A19E-752BE1809C9B}">
      <dgm:prSet/>
      <dgm:spPr/>
      <dgm:t>
        <a:bodyPr/>
        <a:lstStyle/>
        <a:p>
          <a:endParaRPr lang="en-US"/>
        </a:p>
      </dgm:t>
    </dgm:pt>
    <dgm:pt modelId="{272AC75C-C78E-4695-96E6-2885A6333E1F}" type="sibTrans" cxnId="{9019EA5A-6BF5-4090-A19E-752BE1809C9B}">
      <dgm:prSet/>
      <dgm:spPr/>
      <dgm:t>
        <a:bodyPr/>
        <a:lstStyle/>
        <a:p>
          <a:endParaRPr lang="en-US"/>
        </a:p>
      </dgm:t>
    </dgm:pt>
    <dgm:pt modelId="{D8754577-FF68-44CF-BB12-AC1C3A1BC935}">
      <dgm:prSet/>
      <dgm:spPr/>
      <dgm:t>
        <a:bodyPr/>
        <a:lstStyle/>
        <a:p>
          <a:r>
            <a:rPr lang="en-US"/>
            <a:t>Answer the questions honestly to get the best results.  If you don’t answer the questions honestly, the career suggestions will not  be a good match for you.    </a:t>
          </a:r>
        </a:p>
      </dgm:t>
    </dgm:pt>
    <dgm:pt modelId="{0C54C5B5-C776-4B87-9B59-F70279EE416B}" type="parTrans" cxnId="{CEB4304F-5014-4324-BA56-EBCAF3DB9633}">
      <dgm:prSet/>
      <dgm:spPr/>
      <dgm:t>
        <a:bodyPr/>
        <a:lstStyle/>
        <a:p>
          <a:endParaRPr lang="en-US"/>
        </a:p>
      </dgm:t>
    </dgm:pt>
    <dgm:pt modelId="{563292E9-297D-4EFE-B7B1-97F4AB4BDA97}" type="sibTrans" cxnId="{CEB4304F-5014-4324-BA56-EBCAF3DB9633}">
      <dgm:prSet/>
      <dgm:spPr/>
      <dgm:t>
        <a:bodyPr/>
        <a:lstStyle/>
        <a:p>
          <a:endParaRPr lang="en-US"/>
        </a:p>
      </dgm:t>
    </dgm:pt>
    <dgm:pt modelId="{767B9DE1-EF10-4A0F-B92B-3E9CBFD274F5}" type="pres">
      <dgm:prSet presAssocID="{F1054AA2-FEA6-4BE0-A7D3-3CCED5E05C79}" presName="root" presStyleCnt="0">
        <dgm:presLayoutVars>
          <dgm:dir/>
          <dgm:resizeHandles val="exact"/>
        </dgm:presLayoutVars>
      </dgm:prSet>
      <dgm:spPr/>
    </dgm:pt>
    <dgm:pt modelId="{ECFFCEEC-BAE3-4741-8E82-D1321D494884}" type="pres">
      <dgm:prSet presAssocID="{8E619307-4BA1-44A3-AE5C-EA7FB262E14B}" presName="compNode" presStyleCnt="0"/>
      <dgm:spPr/>
    </dgm:pt>
    <dgm:pt modelId="{10E6AA56-C0A5-47B7-A0D3-3B65A598CE9C}" type="pres">
      <dgm:prSet presAssocID="{8E619307-4BA1-44A3-AE5C-EA7FB262E14B}" presName="bgRect" presStyleLbl="bgShp" presStyleIdx="0" presStyleCnt="2"/>
      <dgm:spPr/>
    </dgm:pt>
    <dgm:pt modelId="{9CC8E49A-6C0D-40D7-92F2-E5E6F980B6FB}" type="pres">
      <dgm:prSet presAssocID="{8E619307-4BA1-44A3-AE5C-EA7FB262E1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C8C485BF-4206-4776-B809-80C5BB5D2994}" type="pres">
      <dgm:prSet presAssocID="{8E619307-4BA1-44A3-AE5C-EA7FB262E14B}" presName="spaceRect" presStyleCnt="0"/>
      <dgm:spPr/>
    </dgm:pt>
    <dgm:pt modelId="{FACEC3CB-44E6-43ED-A2B1-0F619F1CBBA6}" type="pres">
      <dgm:prSet presAssocID="{8E619307-4BA1-44A3-AE5C-EA7FB262E14B}" presName="parTx" presStyleLbl="revTx" presStyleIdx="0" presStyleCnt="2">
        <dgm:presLayoutVars>
          <dgm:chMax val="0"/>
          <dgm:chPref val="0"/>
        </dgm:presLayoutVars>
      </dgm:prSet>
      <dgm:spPr/>
    </dgm:pt>
    <dgm:pt modelId="{ADEEAA54-DA7B-4ECA-BDF0-5440E543573F}" type="pres">
      <dgm:prSet presAssocID="{272AC75C-C78E-4695-96E6-2885A6333E1F}" presName="sibTrans" presStyleCnt="0"/>
      <dgm:spPr/>
    </dgm:pt>
    <dgm:pt modelId="{56F5397B-52BD-4973-919B-17C073CC263E}" type="pres">
      <dgm:prSet presAssocID="{D8754577-FF68-44CF-BB12-AC1C3A1BC935}" presName="compNode" presStyleCnt="0"/>
      <dgm:spPr/>
    </dgm:pt>
    <dgm:pt modelId="{FD300F21-A606-45BB-9016-A9394D011D6A}" type="pres">
      <dgm:prSet presAssocID="{D8754577-FF68-44CF-BB12-AC1C3A1BC935}" presName="bgRect" presStyleLbl="bgShp" presStyleIdx="1" presStyleCnt="2"/>
      <dgm:spPr>
        <a:solidFill>
          <a:schemeClr val="accent4">
            <a:lumMod val="75000"/>
          </a:schemeClr>
        </a:solidFill>
      </dgm:spPr>
    </dgm:pt>
    <dgm:pt modelId="{5A83E019-B929-4437-86B8-3C09309C302A}" type="pres">
      <dgm:prSet presAssocID="{D8754577-FF68-44CF-BB12-AC1C3A1BC9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ED3EB4E6-1229-4ABC-BD34-A8BF937081AF}" type="pres">
      <dgm:prSet presAssocID="{D8754577-FF68-44CF-BB12-AC1C3A1BC935}" presName="spaceRect" presStyleCnt="0"/>
      <dgm:spPr/>
    </dgm:pt>
    <dgm:pt modelId="{CAF13467-36F3-46F9-AA37-973C1D171933}" type="pres">
      <dgm:prSet presAssocID="{D8754577-FF68-44CF-BB12-AC1C3A1BC93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D916D61-7DF7-49A8-9B3C-857246C6B328}" type="presOf" srcId="{8E619307-4BA1-44A3-AE5C-EA7FB262E14B}" destId="{FACEC3CB-44E6-43ED-A2B1-0F619F1CBBA6}" srcOrd="0" destOrd="0" presId="urn:microsoft.com/office/officeart/2018/2/layout/IconVerticalSolidList"/>
    <dgm:cxn modelId="{CEB4304F-5014-4324-BA56-EBCAF3DB9633}" srcId="{F1054AA2-FEA6-4BE0-A7D3-3CCED5E05C79}" destId="{D8754577-FF68-44CF-BB12-AC1C3A1BC935}" srcOrd="1" destOrd="0" parTransId="{0C54C5B5-C776-4B87-9B59-F70279EE416B}" sibTransId="{563292E9-297D-4EFE-B7B1-97F4AB4BDA97}"/>
    <dgm:cxn modelId="{9019EA5A-6BF5-4090-A19E-752BE1809C9B}" srcId="{F1054AA2-FEA6-4BE0-A7D3-3CCED5E05C79}" destId="{8E619307-4BA1-44A3-AE5C-EA7FB262E14B}" srcOrd="0" destOrd="0" parTransId="{F307AA96-1CD9-4979-BAEA-3CFF32E4DE35}" sibTransId="{272AC75C-C78E-4695-96E6-2885A6333E1F}"/>
    <dgm:cxn modelId="{CF380A96-4A35-447C-99A5-850F5673DC3E}" type="presOf" srcId="{D8754577-FF68-44CF-BB12-AC1C3A1BC935}" destId="{CAF13467-36F3-46F9-AA37-973C1D171933}" srcOrd="0" destOrd="0" presId="urn:microsoft.com/office/officeart/2018/2/layout/IconVerticalSolidList"/>
    <dgm:cxn modelId="{084615AE-7BDF-4B1C-8531-0F2DCF8C50FD}" type="presOf" srcId="{F1054AA2-FEA6-4BE0-A7D3-3CCED5E05C79}" destId="{767B9DE1-EF10-4A0F-B92B-3E9CBFD274F5}" srcOrd="0" destOrd="0" presId="urn:microsoft.com/office/officeart/2018/2/layout/IconVerticalSolidList"/>
    <dgm:cxn modelId="{F5558EF1-415C-4422-BC52-04A55D81E73A}" type="presParOf" srcId="{767B9DE1-EF10-4A0F-B92B-3E9CBFD274F5}" destId="{ECFFCEEC-BAE3-4741-8E82-D1321D494884}" srcOrd="0" destOrd="0" presId="urn:microsoft.com/office/officeart/2018/2/layout/IconVerticalSolidList"/>
    <dgm:cxn modelId="{F1E3657B-B09B-4882-9278-8FD6886F0600}" type="presParOf" srcId="{ECFFCEEC-BAE3-4741-8E82-D1321D494884}" destId="{10E6AA56-C0A5-47B7-A0D3-3B65A598CE9C}" srcOrd="0" destOrd="0" presId="urn:microsoft.com/office/officeart/2018/2/layout/IconVerticalSolidList"/>
    <dgm:cxn modelId="{A611CE03-D064-4357-B065-6B1E7AE28FDB}" type="presParOf" srcId="{ECFFCEEC-BAE3-4741-8E82-D1321D494884}" destId="{9CC8E49A-6C0D-40D7-92F2-E5E6F980B6FB}" srcOrd="1" destOrd="0" presId="urn:microsoft.com/office/officeart/2018/2/layout/IconVerticalSolidList"/>
    <dgm:cxn modelId="{C1EECA1D-761A-43B7-B6B3-3E7724195711}" type="presParOf" srcId="{ECFFCEEC-BAE3-4741-8E82-D1321D494884}" destId="{C8C485BF-4206-4776-B809-80C5BB5D2994}" srcOrd="2" destOrd="0" presId="urn:microsoft.com/office/officeart/2018/2/layout/IconVerticalSolidList"/>
    <dgm:cxn modelId="{207B6A06-8758-41FD-BED1-197AE90E44A6}" type="presParOf" srcId="{ECFFCEEC-BAE3-4741-8E82-D1321D494884}" destId="{FACEC3CB-44E6-43ED-A2B1-0F619F1CBBA6}" srcOrd="3" destOrd="0" presId="urn:microsoft.com/office/officeart/2018/2/layout/IconVerticalSolidList"/>
    <dgm:cxn modelId="{C2A25CDF-C408-4DD5-B1D4-03179DB3302F}" type="presParOf" srcId="{767B9DE1-EF10-4A0F-B92B-3E9CBFD274F5}" destId="{ADEEAA54-DA7B-4ECA-BDF0-5440E543573F}" srcOrd="1" destOrd="0" presId="urn:microsoft.com/office/officeart/2018/2/layout/IconVerticalSolidList"/>
    <dgm:cxn modelId="{A497C307-B571-47FE-AB9F-4754CCE857B3}" type="presParOf" srcId="{767B9DE1-EF10-4A0F-B92B-3E9CBFD274F5}" destId="{56F5397B-52BD-4973-919B-17C073CC263E}" srcOrd="2" destOrd="0" presId="urn:microsoft.com/office/officeart/2018/2/layout/IconVerticalSolidList"/>
    <dgm:cxn modelId="{0B1330B3-06E3-4463-B27F-1B34D389D176}" type="presParOf" srcId="{56F5397B-52BD-4973-919B-17C073CC263E}" destId="{FD300F21-A606-45BB-9016-A9394D011D6A}" srcOrd="0" destOrd="0" presId="urn:microsoft.com/office/officeart/2018/2/layout/IconVerticalSolidList"/>
    <dgm:cxn modelId="{A3A8133E-B61B-4A51-B254-A034006ED530}" type="presParOf" srcId="{56F5397B-52BD-4973-919B-17C073CC263E}" destId="{5A83E019-B929-4437-86B8-3C09309C302A}" srcOrd="1" destOrd="0" presId="urn:microsoft.com/office/officeart/2018/2/layout/IconVerticalSolidList"/>
    <dgm:cxn modelId="{17F9AB1D-6FE6-4059-83E5-3CA8FB5869C2}" type="presParOf" srcId="{56F5397B-52BD-4973-919B-17C073CC263E}" destId="{ED3EB4E6-1229-4ABC-BD34-A8BF937081AF}" srcOrd="2" destOrd="0" presId="urn:microsoft.com/office/officeart/2018/2/layout/IconVerticalSolidList"/>
    <dgm:cxn modelId="{85CB09A3-4FB9-4433-A79D-B491F910B525}" type="presParOf" srcId="{56F5397B-52BD-4973-919B-17C073CC263E}" destId="{CAF13467-36F3-46F9-AA37-973C1D1719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2FA3C6-3E1B-486E-AF1F-9F0175673E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CC09BF6-CC8B-4CE9-8FCA-1983FB44327E}">
      <dgm:prSet/>
      <dgm:spPr/>
      <dgm:t>
        <a:bodyPr/>
        <a:lstStyle/>
        <a:p>
          <a:r>
            <a:rPr lang="en-US" dirty="0"/>
            <a:t>The test does not measure:</a:t>
          </a:r>
        </a:p>
      </dgm:t>
    </dgm:pt>
    <dgm:pt modelId="{6E3F3CA8-E425-4317-A4A0-C3D833620AE6}" type="parTrans" cxnId="{44BC97DA-68DE-417D-8A07-D6D24FB0B8A7}">
      <dgm:prSet/>
      <dgm:spPr/>
      <dgm:t>
        <a:bodyPr/>
        <a:lstStyle/>
        <a:p>
          <a:endParaRPr lang="en-US"/>
        </a:p>
      </dgm:t>
    </dgm:pt>
    <dgm:pt modelId="{DC43FE99-287C-4FEE-B0DB-AE2D2FAAC752}" type="sibTrans" cxnId="{44BC97DA-68DE-417D-8A07-D6D24FB0B8A7}">
      <dgm:prSet/>
      <dgm:spPr/>
      <dgm:t>
        <a:bodyPr/>
        <a:lstStyle/>
        <a:p>
          <a:endParaRPr lang="en-US"/>
        </a:p>
      </dgm:t>
    </dgm:pt>
    <dgm:pt modelId="{80A3376A-A283-4E04-9FF9-FADD281F1B92}">
      <dgm:prSet custT="1"/>
      <dgm:spPr/>
      <dgm:t>
        <a:bodyPr/>
        <a:lstStyle/>
        <a:p>
          <a:r>
            <a:rPr lang="en-US" sz="2000" b="0" dirty="0"/>
            <a:t>Intelligence</a:t>
          </a:r>
          <a:endParaRPr lang="en-US" sz="2000" dirty="0"/>
        </a:p>
      </dgm:t>
    </dgm:pt>
    <dgm:pt modelId="{1470F0EC-8277-4B99-9E4C-4520B0B9CB0E}" type="parTrans" cxnId="{338E4CDD-DD8A-4903-92F6-C4B17F7871DA}">
      <dgm:prSet/>
      <dgm:spPr/>
      <dgm:t>
        <a:bodyPr/>
        <a:lstStyle/>
        <a:p>
          <a:endParaRPr lang="en-US"/>
        </a:p>
      </dgm:t>
    </dgm:pt>
    <dgm:pt modelId="{03CC7CEC-437C-45BF-A922-78095152F457}" type="sibTrans" cxnId="{338E4CDD-DD8A-4903-92F6-C4B17F7871DA}">
      <dgm:prSet/>
      <dgm:spPr/>
      <dgm:t>
        <a:bodyPr/>
        <a:lstStyle/>
        <a:p>
          <a:endParaRPr lang="en-US"/>
        </a:p>
      </dgm:t>
    </dgm:pt>
    <dgm:pt modelId="{236D0AB5-25B0-42AD-AA0F-CBF97424EEDF}">
      <dgm:prSet custT="1"/>
      <dgm:spPr/>
      <dgm:t>
        <a:bodyPr/>
        <a:lstStyle/>
        <a:p>
          <a:r>
            <a:rPr lang="en-US" sz="2000" b="0" dirty="0"/>
            <a:t>Psychological or emotional health</a:t>
          </a:r>
          <a:endParaRPr lang="en-US" sz="2000" dirty="0"/>
        </a:p>
      </dgm:t>
    </dgm:pt>
    <dgm:pt modelId="{AD8C18FB-C4C2-404F-845E-27EA2E6FE578}" type="parTrans" cxnId="{5FDA4594-4255-45F3-B620-518482B36E40}">
      <dgm:prSet/>
      <dgm:spPr/>
      <dgm:t>
        <a:bodyPr/>
        <a:lstStyle/>
        <a:p>
          <a:endParaRPr lang="en-US"/>
        </a:p>
      </dgm:t>
    </dgm:pt>
    <dgm:pt modelId="{4B9FF07E-9704-44B2-8CF1-48B519435846}" type="sibTrans" cxnId="{5FDA4594-4255-45F3-B620-518482B36E40}">
      <dgm:prSet/>
      <dgm:spPr/>
      <dgm:t>
        <a:bodyPr/>
        <a:lstStyle/>
        <a:p>
          <a:endParaRPr lang="en-US"/>
        </a:p>
      </dgm:t>
    </dgm:pt>
    <dgm:pt modelId="{1D423C85-0449-4B21-BBBC-E290F9815EF9}">
      <dgm:prSet/>
      <dgm:spPr/>
      <dgm:t>
        <a:bodyPr/>
        <a:lstStyle/>
        <a:p>
          <a:r>
            <a:rPr lang="en-US"/>
            <a:t>It assesses your personal strengths and matches them to possible careers.</a:t>
          </a:r>
        </a:p>
      </dgm:t>
    </dgm:pt>
    <dgm:pt modelId="{89A86232-C1FF-4808-A46E-1C4C97E1897F}" type="parTrans" cxnId="{42D4A66B-0BF5-4FDE-8F4E-BB3B61FC02F0}">
      <dgm:prSet/>
      <dgm:spPr/>
      <dgm:t>
        <a:bodyPr/>
        <a:lstStyle/>
        <a:p>
          <a:endParaRPr lang="en-US"/>
        </a:p>
      </dgm:t>
    </dgm:pt>
    <dgm:pt modelId="{BBB303A4-2637-426E-956F-2BC7430B0522}" type="sibTrans" cxnId="{42D4A66B-0BF5-4FDE-8F4E-BB3B61FC02F0}">
      <dgm:prSet/>
      <dgm:spPr/>
      <dgm:t>
        <a:bodyPr/>
        <a:lstStyle/>
        <a:p>
          <a:endParaRPr lang="en-US"/>
        </a:p>
      </dgm:t>
    </dgm:pt>
    <dgm:pt modelId="{DFFCE6F8-A53E-4071-9869-D195FE079B8F}" type="pres">
      <dgm:prSet presAssocID="{BD2FA3C6-3E1B-486E-AF1F-9F0175673ED7}" presName="root" presStyleCnt="0">
        <dgm:presLayoutVars>
          <dgm:dir/>
          <dgm:resizeHandles val="exact"/>
        </dgm:presLayoutVars>
      </dgm:prSet>
      <dgm:spPr/>
    </dgm:pt>
    <dgm:pt modelId="{8EB65029-7FCA-4220-B516-C71E410C7F04}" type="pres">
      <dgm:prSet presAssocID="{2CC09BF6-CC8B-4CE9-8FCA-1983FB44327E}" presName="compNode" presStyleCnt="0"/>
      <dgm:spPr/>
    </dgm:pt>
    <dgm:pt modelId="{03ED2CB5-6697-4BD6-8FA2-D7DAD58D182F}" type="pres">
      <dgm:prSet presAssocID="{2CC09BF6-CC8B-4CE9-8FCA-1983FB44327E}" presName="bgRect" presStyleLbl="bgShp" presStyleIdx="0" presStyleCnt="2"/>
      <dgm:spPr/>
    </dgm:pt>
    <dgm:pt modelId="{3685CCF7-EF54-447C-B633-7210BF762275}" type="pres">
      <dgm:prSet presAssocID="{2CC09BF6-CC8B-4CE9-8FCA-1983FB44327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88D685A-FEA0-4F1A-ACC1-45E9D119D875}" type="pres">
      <dgm:prSet presAssocID="{2CC09BF6-CC8B-4CE9-8FCA-1983FB44327E}" presName="spaceRect" presStyleCnt="0"/>
      <dgm:spPr/>
    </dgm:pt>
    <dgm:pt modelId="{85D73411-BE5E-45C4-9F27-8544C13544E1}" type="pres">
      <dgm:prSet presAssocID="{2CC09BF6-CC8B-4CE9-8FCA-1983FB44327E}" presName="parTx" presStyleLbl="revTx" presStyleIdx="0" presStyleCnt="3" custLinFactNeighborX="-18374" custLinFactNeighborY="-2350">
        <dgm:presLayoutVars>
          <dgm:chMax val="0"/>
          <dgm:chPref val="0"/>
        </dgm:presLayoutVars>
      </dgm:prSet>
      <dgm:spPr/>
    </dgm:pt>
    <dgm:pt modelId="{AB492BC4-0699-4245-9311-B5C16362BF05}" type="pres">
      <dgm:prSet presAssocID="{2CC09BF6-CC8B-4CE9-8FCA-1983FB44327E}" presName="desTx" presStyleLbl="revTx" presStyleIdx="1" presStyleCnt="3" custScaleX="172892" custLinFactNeighborX="-22190" custLinFactNeighborY="-2350">
        <dgm:presLayoutVars/>
      </dgm:prSet>
      <dgm:spPr/>
    </dgm:pt>
    <dgm:pt modelId="{D695E62E-E51B-4709-A7C3-1B908992DAEC}" type="pres">
      <dgm:prSet presAssocID="{DC43FE99-287C-4FEE-B0DB-AE2D2FAAC752}" presName="sibTrans" presStyleCnt="0"/>
      <dgm:spPr/>
    </dgm:pt>
    <dgm:pt modelId="{1766F83E-CABA-4C0C-894F-3D30D6CB9152}" type="pres">
      <dgm:prSet presAssocID="{1D423C85-0449-4B21-BBBC-E290F9815EF9}" presName="compNode" presStyleCnt="0"/>
      <dgm:spPr/>
    </dgm:pt>
    <dgm:pt modelId="{1ABF4AFB-9D63-4570-A6CC-313B7DD42C76}" type="pres">
      <dgm:prSet presAssocID="{1D423C85-0449-4B21-BBBC-E290F9815EF9}" presName="bgRect" presStyleLbl="bgShp" presStyleIdx="1" presStyleCnt="2"/>
      <dgm:spPr/>
    </dgm:pt>
    <dgm:pt modelId="{3F16999B-700C-4E91-9576-833494BC1973}" type="pres">
      <dgm:prSet presAssocID="{1D423C85-0449-4B21-BBBC-E290F9815E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F1056F5-27C3-4E90-B22B-214B4C5D758E}" type="pres">
      <dgm:prSet presAssocID="{1D423C85-0449-4B21-BBBC-E290F9815EF9}" presName="spaceRect" presStyleCnt="0"/>
      <dgm:spPr/>
    </dgm:pt>
    <dgm:pt modelId="{FE1C4095-FC3C-4FAF-B55B-AB12D470C192}" type="pres">
      <dgm:prSet presAssocID="{1D423C85-0449-4B21-BBBC-E290F9815EF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2D4A66B-0BF5-4FDE-8F4E-BB3B61FC02F0}" srcId="{BD2FA3C6-3E1B-486E-AF1F-9F0175673ED7}" destId="{1D423C85-0449-4B21-BBBC-E290F9815EF9}" srcOrd="1" destOrd="0" parTransId="{89A86232-C1FF-4808-A46E-1C4C97E1897F}" sibTransId="{BBB303A4-2637-426E-956F-2BC7430B0522}"/>
    <dgm:cxn modelId="{3B8DBB91-811B-4A56-AE0F-ADDBE39BF27E}" type="presOf" srcId="{2CC09BF6-CC8B-4CE9-8FCA-1983FB44327E}" destId="{85D73411-BE5E-45C4-9F27-8544C13544E1}" srcOrd="0" destOrd="0" presId="urn:microsoft.com/office/officeart/2018/2/layout/IconVerticalSolidList"/>
    <dgm:cxn modelId="{5FDA4594-4255-45F3-B620-518482B36E40}" srcId="{2CC09BF6-CC8B-4CE9-8FCA-1983FB44327E}" destId="{236D0AB5-25B0-42AD-AA0F-CBF97424EEDF}" srcOrd="1" destOrd="0" parTransId="{AD8C18FB-C4C2-404F-845E-27EA2E6FE578}" sibTransId="{4B9FF07E-9704-44B2-8CF1-48B519435846}"/>
    <dgm:cxn modelId="{BBF394BF-97FA-4DDA-BA44-89FAAA35311E}" type="presOf" srcId="{236D0AB5-25B0-42AD-AA0F-CBF97424EEDF}" destId="{AB492BC4-0699-4245-9311-B5C16362BF05}" srcOrd="0" destOrd="1" presId="urn:microsoft.com/office/officeart/2018/2/layout/IconVerticalSolidList"/>
    <dgm:cxn modelId="{44BC97DA-68DE-417D-8A07-D6D24FB0B8A7}" srcId="{BD2FA3C6-3E1B-486E-AF1F-9F0175673ED7}" destId="{2CC09BF6-CC8B-4CE9-8FCA-1983FB44327E}" srcOrd="0" destOrd="0" parTransId="{6E3F3CA8-E425-4317-A4A0-C3D833620AE6}" sibTransId="{DC43FE99-287C-4FEE-B0DB-AE2D2FAAC752}"/>
    <dgm:cxn modelId="{338E4CDD-DD8A-4903-92F6-C4B17F7871DA}" srcId="{2CC09BF6-CC8B-4CE9-8FCA-1983FB44327E}" destId="{80A3376A-A283-4E04-9FF9-FADD281F1B92}" srcOrd="0" destOrd="0" parTransId="{1470F0EC-8277-4B99-9E4C-4520B0B9CB0E}" sibTransId="{03CC7CEC-437C-45BF-A922-78095152F457}"/>
    <dgm:cxn modelId="{350153E3-5342-4FD1-B249-B2B059DDC23E}" type="presOf" srcId="{80A3376A-A283-4E04-9FF9-FADD281F1B92}" destId="{AB492BC4-0699-4245-9311-B5C16362BF05}" srcOrd="0" destOrd="0" presId="urn:microsoft.com/office/officeart/2018/2/layout/IconVerticalSolidList"/>
    <dgm:cxn modelId="{ADF328E6-CB80-4441-B11D-B52D4DFE5B82}" type="presOf" srcId="{BD2FA3C6-3E1B-486E-AF1F-9F0175673ED7}" destId="{DFFCE6F8-A53E-4071-9869-D195FE079B8F}" srcOrd="0" destOrd="0" presId="urn:microsoft.com/office/officeart/2018/2/layout/IconVerticalSolidList"/>
    <dgm:cxn modelId="{8452B1F6-8B85-4CC1-B5EC-5830B20B3844}" type="presOf" srcId="{1D423C85-0449-4B21-BBBC-E290F9815EF9}" destId="{FE1C4095-FC3C-4FAF-B55B-AB12D470C192}" srcOrd="0" destOrd="0" presId="urn:microsoft.com/office/officeart/2018/2/layout/IconVerticalSolidList"/>
    <dgm:cxn modelId="{E871E8E1-ABF8-41E7-B06B-4BB23EE59B06}" type="presParOf" srcId="{DFFCE6F8-A53E-4071-9869-D195FE079B8F}" destId="{8EB65029-7FCA-4220-B516-C71E410C7F04}" srcOrd="0" destOrd="0" presId="urn:microsoft.com/office/officeart/2018/2/layout/IconVerticalSolidList"/>
    <dgm:cxn modelId="{E4E9FEB9-508C-4EB2-9522-5C9D17E9CC8E}" type="presParOf" srcId="{8EB65029-7FCA-4220-B516-C71E410C7F04}" destId="{03ED2CB5-6697-4BD6-8FA2-D7DAD58D182F}" srcOrd="0" destOrd="0" presId="urn:microsoft.com/office/officeart/2018/2/layout/IconVerticalSolidList"/>
    <dgm:cxn modelId="{BC72F849-7617-4917-A967-61FA446867DF}" type="presParOf" srcId="{8EB65029-7FCA-4220-B516-C71E410C7F04}" destId="{3685CCF7-EF54-447C-B633-7210BF762275}" srcOrd="1" destOrd="0" presId="urn:microsoft.com/office/officeart/2018/2/layout/IconVerticalSolidList"/>
    <dgm:cxn modelId="{66A134CE-1789-4D47-99E5-4BDD5C46B222}" type="presParOf" srcId="{8EB65029-7FCA-4220-B516-C71E410C7F04}" destId="{E88D685A-FEA0-4F1A-ACC1-45E9D119D875}" srcOrd="2" destOrd="0" presId="urn:microsoft.com/office/officeart/2018/2/layout/IconVerticalSolidList"/>
    <dgm:cxn modelId="{DED071DD-EE4B-4C00-BFC8-08C84CCE81C1}" type="presParOf" srcId="{8EB65029-7FCA-4220-B516-C71E410C7F04}" destId="{85D73411-BE5E-45C4-9F27-8544C13544E1}" srcOrd="3" destOrd="0" presId="urn:microsoft.com/office/officeart/2018/2/layout/IconVerticalSolidList"/>
    <dgm:cxn modelId="{2868688F-4AE4-46C8-93DA-25E7C1D08E91}" type="presParOf" srcId="{8EB65029-7FCA-4220-B516-C71E410C7F04}" destId="{AB492BC4-0699-4245-9311-B5C16362BF05}" srcOrd="4" destOrd="0" presId="urn:microsoft.com/office/officeart/2018/2/layout/IconVerticalSolidList"/>
    <dgm:cxn modelId="{BF3A9140-27F5-4177-B4A0-8FDE96FF5666}" type="presParOf" srcId="{DFFCE6F8-A53E-4071-9869-D195FE079B8F}" destId="{D695E62E-E51B-4709-A7C3-1B908992DAEC}" srcOrd="1" destOrd="0" presId="urn:microsoft.com/office/officeart/2018/2/layout/IconVerticalSolidList"/>
    <dgm:cxn modelId="{C64C5FB3-F3E2-4385-B7EA-3EC5191E0C21}" type="presParOf" srcId="{DFFCE6F8-A53E-4071-9869-D195FE079B8F}" destId="{1766F83E-CABA-4C0C-894F-3D30D6CB9152}" srcOrd="2" destOrd="0" presId="urn:microsoft.com/office/officeart/2018/2/layout/IconVerticalSolidList"/>
    <dgm:cxn modelId="{8F87E484-B92A-41B8-93A0-8B5341E0DA7D}" type="presParOf" srcId="{1766F83E-CABA-4C0C-894F-3D30D6CB9152}" destId="{1ABF4AFB-9D63-4570-A6CC-313B7DD42C76}" srcOrd="0" destOrd="0" presId="urn:microsoft.com/office/officeart/2018/2/layout/IconVerticalSolidList"/>
    <dgm:cxn modelId="{18B6CF23-9300-42F6-81A1-0742F05996FD}" type="presParOf" srcId="{1766F83E-CABA-4C0C-894F-3D30D6CB9152}" destId="{3F16999B-700C-4E91-9576-833494BC1973}" srcOrd="1" destOrd="0" presId="urn:microsoft.com/office/officeart/2018/2/layout/IconVerticalSolidList"/>
    <dgm:cxn modelId="{3C13C31D-C455-4186-B233-72D7F6EF3527}" type="presParOf" srcId="{1766F83E-CABA-4C0C-894F-3D30D6CB9152}" destId="{6F1056F5-27C3-4E90-B22B-214B4C5D758E}" srcOrd="2" destOrd="0" presId="urn:microsoft.com/office/officeart/2018/2/layout/IconVerticalSolidList"/>
    <dgm:cxn modelId="{E67CF476-B12D-488C-B349-B71392A653E2}" type="presParOf" srcId="{1766F83E-CABA-4C0C-894F-3D30D6CB9152}" destId="{FE1C4095-FC3C-4FAF-B55B-AB12D470C1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99E7F-0AA4-4CB4-9EC6-69C55D0FF8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4165B7-6F1A-4D45-9B44-51D85CFBAAB6}">
      <dgm:prSet/>
      <dgm:spPr/>
      <dgm:t>
        <a:bodyPr/>
        <a:lstStyle/>
        <a:p>
          <a:r>
            <a:rPr lang="en-US"/>
            <a:t>Grit is a combination of perseverance and passion.  </a:t>
          </a:r>
        </a:p>
      </dgm:t>
    </dgm:pt>
    <dgm:pt modelId="{F7CDF0DA-55DB-4417-B2A1-08DA21024771}" type="parTrans" cxnId="{F211C669-78F2-4B9C-AC64-5DD2BE59274B}">
      <dgm:prSet/>
      <dgm:spPr/>
      <dgm:t>
        <a:bodyPr/>
        <a:lstStyle/>
        <a:p>
          <a:endParaRPr lang="en-US"/>
        </a:p>
      </dgm:t>
    </dgm:pt>
    <dgm:pt modelId="{412AC540-427E-432E-AC42-E64A65444450}" type="sibTrans" cxnId="{F211C669-78F2-4B9C-AC64-5DD2BE59274B}">
      <dgm:prSet/>
      <dgm:spPr/>
      <dgm:t>
        <a:bodyPr/>
        <a:lstStyle/>
        <a:p>
          <a:endParaRPr lang="en-US"/>
        </a:p>
      </dgm:t>
    </dgm:pt>
    <dgm:pt modelId="{9D851D37-5786-4445-B496-BC836266DDD3}">
      <dgm:prSet/>
      <dgm:spPr/>
      <dgm:t>
        <a:bodyPr/>
        <a:lstStyle/>
        <a:p>
          <a:r>
            <a:rPr lang="en-US"/>
            <a:t>It is a “never give up” attitude.</a:t>
          </a:r>
        </a:p>
      </dgm:t>
    </dgm:pt>
    <dgm:pt modelId="{22B06BB6-402F-49ED-A7EE-1F3D9F867445}" type="parTrans" cxnId="{BCDA34C2-8D24-4E6C-8176-F7713E8B001B}">
      <dgm:prSet/>
      <dgm:spPr/>
      <dgm:t>
        <a:bodyPr/>
        <a:lstStyle/>
        <a:p>
          <a:endParaRPr lang="en-US"/>
        </a:p>
      </dgm:t>
    </dgm:pt>
    <dgm:pt modelId="{7C143245-1FED-4DD6-B6ED-BB237DBE026B}" type="sibTrans" cxnId="{BCDA34C2-8D24-4E6C-8176-F7713E8B001B}">
      <dgm:prSet/>
      <dgm:spPr/>
      <dgm:t>
        <a:bodyPr/>
        <a:lstStyle/>
        <a:p>
          <a:endParaRPr lang="en-US"/>
        </a:p>
      </dgm:t>
    </dgm:pt>
    <dgm:pt modelId="{8585C304-8EDE-4E95-885B-9CD0AE463D0B}" type="pres">
      <dgm:prSet presAssocID="{52099E7F-0AA4-4CB4-9EC6-69C55D0FF8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E6BCD6-333D-4252-AEBC-E456622945AF}" type="pres">
      <dgm:prSet presAssocID="{FB4165B7-6F1A-4D45-9B44-51D85CFBAAB6}" presName="hierRoot1" presStyleCnt="0"/>
      <dgm:spPr/>
    </dgm:pt>
    <dgm:pt modelId="{93D9561A-7BA4-4BF8-A73F-38F7261A61AD}" type="pres">
      <dgm:prSet presAssocID="{FB4165B7-6F1A-4D45-9B44-51D85CFBAAB6}" presName="composite" presStyleCnt="0"/>
      <dgm:spPr/>
    </dgm:pt>
    <dgm:pt modelId="{E6632622-3418-4AE8-BB0F-7CB3DA78B025}" type="pres">
      <dgm:prSet presAssocID="{FB4165B7-6F1A-4D45-9B44-51D85CFBAAB6}" presName="background" presStyleLbl="node0" presStyleIdx="0" presStyleCnt="2"/>
      <dgm:spPr/>
    </dgm:pt>
    <dgm:pt modelId="{8913273E-C2D9-4813-B395-D5ED0081CEC1}" type="pres">
      <dgm:prSet presAssocID="{FB4165B7-6F1A-4D45-9B44-51D85CFBAAB6}" presName="text" presStyleLbl="fgAcc0" presStyleIdx="0" presStyleCnt="2">
        <dgm:presLayoutVars>
          <dgm:chPref val="3"/>
        </dgm:presLayoutVars>
      </dgm:prSet>
      <dgm:spPr/>
    </dgm:pt>
    <dgm:pt modelId="{F8E38C1F-5CEE-440B-B724-75C878803ACC}" type="pres">
      <dgm:prSet presAssocID="{FB4165B7-6F1A-4D45-9B44-51D85CFBAAB6}" presName="hierChild2" presStyleCnt="0"/>
      <dgm:spPr/>
    </dgm:pt>
    <dgm:pt modelId="{8ACD0950-19C8-45E9-8048-2642DD01DCCE}" type="pres">
      <dgm:prSet presAssocID="{9D851D37-5786-4445-B496-BC836266DDD3}" presName="hierRoot1" presStyleCnt="0"/>
      <dgm:spPr/>
    </dgm:pt>
    <dgm:pt modelId="{4A26673C-6895-4A7C-B8DC-EF4C8ADF0E1B}" type="pres">
      <dgm:prSet presAssocID="{9D851D37-5786-4445-B496-BC836266DDD3}" presName="composite" presStyleCnt="0"/>
      <dgm:spPr/>
    </dgm:pt>
    <dgm:pt modelId="{32D50161-C192-4204-9E50-79EC5AE3FD97}" type="pres">
      <dgm:prSet presAssocID="{9D851D37-5786-4445-B496-BC836266DDD3}" presName="background" presStyleLbl="node0" presStyleIdx="1" presStyleCnt="2"/>
      <dgm:spPr/>
    </dgm:pt>
    <dgm:pt modelId="{CFCD0B21-7A78-4495-99BC-3320B0A0F80C}" type="pres">
      <dgm:prSet presAssocID="{9D851D37-5786-4445-B496-BC836266DDD3}" presName="text" presStyleLbl="fgAcc0" presStyleIdx="1" presStyleCnt="2">
        <dgm:presLayoutVars>
          <dgm:chPref val="3"/>
        </dgm:presLayoutVars>
      </dgm:prSet>
      <dgm:spPr/>
    </dgm:pt>
    <dgm:pt modelId="{1C038441-0A96-4674-B220-47881F208E04}" type="pres">
      <dgm:prSet presAssocID="{9D851D37-5786-4445-B496-BC836266DDD3}" presName="hierChild2" presStyleCnt="0"/>
      <dgm:spPr/>
    </dgm:pt>
  </dgm:ptLst>
  <dgm:cxnLst>
    <dgm:cxn modelId="{A11FAC21-A552-448A-AAB8-78DBCCA791E3}" type="presOf" srcId="{FB4165B7-6F1A-4D45-9B44-51D85CFBAAB6}" destId="{8913273E-C2D9-4813-B395-D5ED0081CEC1}" srcOrd="0" destOrd="0" presId="urn:microsoft.com/office/officeart/2005/8/layout/hierarchy1"/>
    <dgm:cxn modelId="{795AF221-E66D-4B00-9702-2D535F855182}" type="presOf" srcId="{52099E7F-0AA4-4CB4-9EC6-69C55D0FF893}" destId="{8585C304-8EDE-4E95-885B-9CD0AE463D0B}" srcOrd="0" destOrd="0" presId="urn:microsoft.com/office/officeart/2005/8/layout/hierarchy1"/>
    <dgm:cxn modelId="{F211C669-78F2-4B9C-AC64-5DD2BE59274B}" srcId="{52099E7F-0AA4-4CB4-9EC6-69C55D0FF893}" destId="{FB4165B7-6F1A-4D45-9B44-51D85CFBAAB6}" srcOrd="0" destOrd="0" parTransId="{F7CDF0DA-55DB-4417-B2A1-08DA21024771}" sibTransId="{412AC540-427E-432E-AC42-E64A65444450}"/>
    <dgm:cxn modelId="{43CFF895-2D92-4C87-942B-862F3CCE8157}" type="presOf" srcId="{9D851D37-5786-4445-B496-BC836266DDD3}" destId="{CFCD0B21-7A78-4495-99BC-3320B0A0F80C}" srcOrd="0" destOrd="0" presId="urn:microsoft.com/office/officeart/2005/8/layout/hierarchy1"/>
    <dgm:cxn modelId="{BCDA34C2-8D24-4E6C-8176-F7713E8B001B}" srcId="{52099E7F-0AA4-4CB4-9EC6-69C55D0FF893}" destId="{9D851D37-5786-4445-B496-BC836266DDD3}" srcOrd="1" destOrd="0" parTransId="{22B06BB6-402F-49ED-A7EE-1F3D9F867445}" sibTransId="{7C143245-1FED-4DD6-B6ED-BB237DBE026B}"/>
    <dgm:cxn modelId="{6E4D8227-3BD0-46FD-B31A-5C8C7C42182E}" type="presParOf" srcId="{8585C304-8EDE-4E95-885B-9CD0AE463D0B}" destId="{78E6BCD6-333D-4252-AEBC-E456622945AF}" srcOrd="0" destOrd="0" presId="urn:microsoft.com/office/officeart/2005/8/layout/hierarchy1"/>
    <dgm:cxn modelId="{08099CE1-EFE3-4D22-BB55-347F3664BE07}" type="presParOf" srcId="{78E6BCD6-333D-4252-AEBC-E456622945AF}" destId="{93D9561A-7BA4-4BF8-A73F-38F7261A61AD}" srcOrd="0" destOrd="0" presId="urn:microsoft.com/office/officeart/2005/8/layout/hierarchy1"/>
    <dgm:cxn modelId="{CF31EF5F-ADF6-4E0E-9DBD-9829EF55F840}" type="presParOf" srcId="{93D9561A-7BA4-4BF8-A73F-38F7261A61AD}" destId="{E6632622-3418-4AE8-BB0F-7CB3DA78B025}" srcOrd="0" destOrd="0" presId="urn:microsoft.com/office/officeart/2005/8/layout/hierarchy1"/>
    <dgm:cxn modelId="{0D471435-37A6-4416-8239-64F3F8CCC6D4}" type="presParOf" srcId="{93D9561A-7BA4-4BF8-A73F-38F7261A61AD}" destId="{8913273E-C2D9-4813-B395-D5ED0081CEC1}" srcOrd="1" destOrd="0" presId="urn:microsoft.com/office/officeart/2005/8/layout/hierarchy1"/>
    <dgm:cxn modelId="{1AD585E4-2FD5-42F4-A3FC-9C80E0A81652}" type="presParOf" srcId="{78E6BCD6-333D-4252-AEBC-E456622945AF}" destId="{F8E38C1F-5CEE-440B-B724-75C878803ACC}" srcOrd="1" destOrd="0" presId="urn:microsoft.com/office/officeart/2005/8/layout/hierarchy1"/>
    <dgm:cxn modelId="{5A96890F-B408-4A35-B027-67CF9D17692A}" type="presParOf" srcId="{8585C304-8EDE-4E95-885B-9CD0AE463D0B}" destId="{8ACD0950-19C8-45E9-8048-2642DD01DCCE}" srcOrd="1" destOrd="0" presId="urn:microsoft.com/office/officeart/2005/8/layout/hierarchy1"/>
    <dgm:cxn modelId="{16DCC6E6-DB42-4855-AB97-E6968A5F7413}" type="presParOf" srcId="{8ACD0950-19C8-45E9-8048-2642DD01DCCE}" destId="{4A26673C-6895-4A7C-B8DC-EF4C8ADF0E1B}" srcOrd="0" destOrd="0" presId="urn:microsoft.com/office/officeart/2005/8/layout/hierarchy1"/>
    <dgm:cxn modelId="{0C326951-37D6-46CF-A776-A8AB57EC5A48}" type="presParOf" srcId="{4A26673C-6895-4A7C-B8DC-EF4C8ADF0E1B}" destId="{32D50161-C192-4204-9E50-79EC5AE3FD97}" srcOrd="0" destOrd="0" presId="urn:microsoft.com/office/officeart/2005/8/layout/hierarchy1"/>
    <dgm:cxn modelId="{101F6A66-7237-4F33-98FF-89F08FF4370B}" type="presParOf" srcId="{4A26673C-6895-4A7C-B8DC-EF4C8ADF0E1B}" destId="{CFCD0B21-7A78-4495-99BC-3320B0A0F80C}" srcOrd="1" destOrd="0" presId="urn:microsoft.com/office/officeart/2005/8/layout/hierarchy1"/>
    <dgm:cxn modelId="{B39927BE-12D6-4DE1-BEC3-A55BE3EAE11C}" type="presParOf" srcId="{8ACD0950-19C8-45E9-8048-2642DD01DCCE}" destId="{1C038441-0A96-4674-B220-47881F208E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40EFF0-86E5-4979-890E-90D55E650F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771E55-A6F6-4EE7-AB54-212546870323}">
      <dgm:prSet custT="1"/>
      <dgm:spPr/>
      <dgm:t>
        <a:bodyPr/>
        <a:lstStyle/>
        <a:p>
          <a:r>
            <a:rPr lang="en-US" sz="2000" dirty="0"/>
            <a:t>Good health</a:t>
          </a:r>
        </a:p>
      </dgm:t>
    </dgm:pt>
    <dgm:pt modelId="{654AF67A-72F7-4F77-8F8B-3E4370310F7D}" type="parTrans" cxnId="{9E95CDED-56BF-4B89-A080-FF281B7D1E87}">
      <dgm:prSet/>
      <dgm:spPr/>
      <dgm:t>
        <a:bodyPr/>
        <a:lstStyle/>
        <a:p>
          <a:endParaRPr lang="en-US"/>
        </a:p>
      </dgm:t>
    </dgm:pt>
    <dgm:pt modelId="{7AFDBBF5-AA34-4BDF-827C-A3E1AA7C2F71}" type="sibTrans" cxnId="{9E95CDED-56BF-4B89-A080-FF281B7D1E87}">
      <dgm:prSet/>
      <dgm:spPr/>
      <dgm:t>
        <a:bodyPr/>
        <a:lstStyle/>
        <a:p>
          <a:endParaRPr lang="en-US"/>
        </a:p>
      </dgm:t>
    </dgm:pt>
    <dgm:pt modelId="{8546ACDB-6C2F-4A19-BA1B-6CF4C926C919}">
      <dgm:prSet custT="1"/>
      <dgm:spPr/>
      <dgm:t>
        <a:bodyPr/>
        <a:lstStyle/>
        <a:p>
          <a:r>
            <a:rPr lang="en-US" sz="2000" dirty="0"/>
            <a:t>Longevity</a:t>
          </a:r>
        </a:p>
      </dgm:t>
    </dgm:pt>
    <dgm:pt modelId="{2B851CF5-9372-4F27-B6D4-14BA815408B1}" type="parTrans" cxnId="{7422B7D0-DE85-417A-AAE3-E3765DB19E5E}">
      <dgm:prSet/>
      <dgm:spPr/>
      <dgm:t>
        <a:bodyPr/>
        <a:lstStyle/>
        <a:p>
          <a:endParaRPr lang="en-US"/>
        </a:p>
      </dgm:t>
    </dgm:pt>
    <dgm:pt modelId="{55FB119E-993E-4D0E-A2B3-E1A09CA588F7}" type="sibTrans" cxnId="{7422B7D0-DE85-417A-AAE3-E3765DB19E5E}">
      <dgm:prSet/>
      <dgm:spPr/>
      <dgm:t>
        <a:bodyPr/>
        <a:lstStyle/>
        <a:p>
          <a:endParaRPr lang="en-US"/>
        </a:p>
      </dgm:t>
    </dgm:pt>
    <dgm:pt modelId="{C90D6E21-F858-4124-AB9D-973338897FEE}">
      <dgm:prSet custT="1"/>
      <dgm:spPr/>
      <dgm:t>
        <a:bodyPr/>
        <a:lstStyle/>
        <a:p>
          <a:r>
            <a:rPr lang="en-US" sz="2000" dirty="0"/>
            <a:t>Happiness</a:t>
          </a:r>
        </a:p>
      </dgm:t>
    </dgm:pt>
    <dgm:pt modelId="{921171CC-CA9C-4C65-92E1-8D17F360FDF6}" type="parTrans" cxnId="{A5D3AD6A-F5B9-41DC-8201-3E12978B89B1}">
      <dgm:prSet/>
      <dgm:spPr/>
      <dgm:t>
        <a:bodyPr/>
        <a:lstStyle/>
        <a:p>
          <a:endParaRPr lang="en-US"/>
        </a:p>
      </dgm:t>
    </dgm:pt>
    <dgm:pt modelId="{F1A4A16F-A27B-4F5F-A108-7FD9F67CBBD1}" type="sibTrans" cxnId="{A5D3AD6A-F5B9-41DC-8201-3E12978B89B1}">
      <dgm:prSet/>
      <dgm:spPr/>
      <dgm:t>
        <a:bodyPr/>
        <a:lstStyle/>
        <a:p>
          <a:endParaRPr lang="en-US"/>
        </a:p>
      </dgm:t>
    </dgm:pt>
    <dgm:pt modelId="{3D58492E-8CD6-406B-85ED-F86F2C3B2A9E}">
      <dgm:prSet custT="1"/>
      <dgm:spPr/>
      <dgm:t>
        <a:bodyPr/>
        <a:lstStyle/>
        <a:p>
          <a:r>
            <a:rPr lang="en-US" sz="2000" dirty="0"/>
            <a:t>Perseverance</a:t>
          </a:r>
        </a:p>
      </dgm:t>
    </dgm:pt>
    <dgm:pt modelId="{11D74474-3974-46C9-89B8-9E8847494B4E}" type="parTrans" cxnId="{0DC91D4C-52A9-429A-8D47-FA7EBC94F207}">
      <dgm:prSet/>
      <dgm:spPr/>
      <dgm:t>
        <a:bodyPr/>
        <a:lstStyle/>
        <a:p>
          <a:endParaRPr lang="en-US"/>
        </a:p>
      </dgm:t>
    </dgm:pt>
    <dgm:pt modelId="{186EC979-7BA8-4909-BFC2-5CF100D7DA0B}" type="sibTrans" cxnId="{0DC91D4C-52A9-429A-8D47-FA7EBC94F207}">
      <dgm:prSet/>
      <dgm:spPr/>
      <dgm:t>
        <a:bodyPr/>
        <a:lstStyle/>
        <a:p>
          <a:endParaRPr lang="en-US"/>
        </a:p>
      </dgm:t>
    </dgm:pt>
    <dgm:pt modelId="{58D5BE88-12DB-4012-AC29-5E7EC11DBF64}">
      <dgm:prSet custT="1"/>
      <dgm:spPr/>
      <dgm:t>
        <a:bodyPr/>
        <a:lstStyle/>
        <a:p>
          <a:r>
            <a:rPr lang="en-US" sz="2000" dirty="0"/>
            <a:t>Improved problem solving</a:t>
          </a:r>
        </a:p>
      </dgm:t>
    </dgm:pt>
    <dgm:pt modelId="{807E5717-D7D7-4BBD-8B9F-DF65894BB774}" type="parTrans" cxnId="{4D6D1E35-5FCF-48F9-A252-FB383873E319}">
      <dgm:prSet/>
      <dgm:spPr/>
      <dgm:t>
        <a:bodyPr/>
        <a:lstStyle/>
        <a:p>
          <a:endParaRPr lang="en-US"/>
        </a:p>
      </dgm:t>
    </dgm:pt>
    <dgm:pt modelId="{B7B732C2-A69E-4430-8A6A-C1B5BEA6309A}" type="sibTrans" cxnId="{4D6D1E35-5FCF-48F9-A252-FB383873E319}">
      <dgm:prSet/>
      <dgm:spPr/>
      <dgm:t>
        <a:bodyPr/>
        <a:lstStyle/>
        <a:p>
          <a:endParaRPr lang="en-US"/>
        </a:p>
      </dgm:t>
    </dgm:pt>
    <dgm:pt modelId="{0542BEC1-4FD2-4A5B-B2AD-5FA1EC37C801}">
      <dgm:prSet custT="1"/>
      <dgm:spPr/>
      <dgm:t>
        <a:bodyPr/>
        <a:lstStyle/>
        <a:p>
          <a:r>
            <a:rPr lang="en-US" sz="2000" dirty="0"/>
            <a:t>Enhances ability to learn </a:t>
          </a:r>
        </a:p>
      </dgm:t>
    </dgm:pt>
    <dgm:pt modelId="{A312DE33-0F9B-470C-8AE9-2845F532208C}" type="parTrans" cxnId="{DAB70D0B-B502-4D3A-B042-D5F3AFF08FA2}">
      <dgm:prSet/>
      <dgm:spPr/>
      <dgm:t>
        <a:bodyPr/>
        <a:lstStyle/>
        <a:p>
          <a:endParaRPr lang="en-US"/>
        </a:p>
      </dgm:t>
    </dgm:pt>
    <dgm:pt modelId="{41DCA2C5-2D42-46E8-B1A6-0B1D567BDA85}" type="sibTrans" cxnId="{DAB70D0B-B502-4D3A-B042-D5F3AFF08FA2}">
      <dgm:prSet/>
      <dgm:spPr/>
      <dgm:t>
        <a:bodyPr/>
        <a:lstStyle/>
        <a:p>
          <a:endParaRPr lang="en-US"/>
        </a:p>
      </dgm:t>
    </dgm:pt>
    <dgm:pt modelId="{68B51FB6-661F-44B2-8895-2CCF905F284D}" type="pres">
      <dgm:prSet presAssocID="{2540EFF0-86E5-4979-890E-90D55E650F89}" presName="root" presStyleCnt="0">
        <dgm:presLayoutVars>
          <dgm:dir/>
          <dgm:resizeHandles val="exact"/>
        </dgm:presLayoutVars>
      </dgm:prSet>
      <dgm:spPr/>
    </dgm:pt>
    <dgm:pt modelId="{FAFC14F0-FAC7-4077-9641-45967DAFB72E}" type="pres">
      <dgm:prSet presAssocID="{FE771E55-A6F6-4EE7-AB54-212546870323}" presName="compNode" presStyleCnt="0"/>
      <dgm:spPr/>
    </dgm:pt>
    <dgm:pt modelId="{1C8651CE-FD8F-4FAB-ACF8-55DEB811E057}" type="pres">
      <dgm:prSet presAssocID="{FE771E55-A6F6-4EE7-AB54-212546870323}" presName="bgRect" presStyleLbl="bgShp" presStyleIdx="0" presStyleCnt="6"/>
      <dgm:spPr/>
    </dgm:pt>
    <dgm:pt modelId="{F1965DCB-600D-4AD0-B12B-FA870BF8C23B}" type="pres">
      <dgm:prSet presAssocID="{FE771E55-A6F6-4EE7-AB54-2125468703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B67B63-47EE-4BB2-8159-7751916D09DA}" type="pres">
      <dgm:prSet presAssocID="{FE771E55-A6F6-4EE7-AB54-212546870323}" presName="spaceRect" presStyleCnt="0"/>
      <dgm:spPr/>
    </dgm:pt>
    <dgm:pt modelId="{6FA39ECD-D3AF-473E-A1E1-2DEF18435021}" type="pres">
      <dgm:prSet presAssocID="{FE771E55-A6F6-4EE7-AB54-212546870323}" presName="parTx" presStyleLbl="revTx" presStyleIdx="0" presStyleCnt="6">
        <dgm:presLayoutVars>
          <dgm:chMax val="0"/>
          <dgm:chPref val="0"/>
        </dgm:presLayoutVars>
      </dgm:prSet>
      <dgm:spPr/>
    </dgm:pt>
    <dgm:pt modelId="{277D5939-F68D-4F46-8E12-5588B260F591}" type="pres">
      <dgm:prSet presAssocID="{7AFDBBF5-AA34-4BDF-827C-A3E1AA7C2F71}" presName="sibTrans" presStyleCnt="0"/>
      <dgm:spPr/>
    </dgm:pt>
    <dgm:pt modelId="{3B158A9A-B8D3-4D6E-812F-F11598CFBEA1}" type="pres">
      <dgm:prSet presAssocID="{8546ACDB-6C2F-4A19-BA1B-6CF4C926C919}" presName="compNode" presStyleCnt="0"/>
      <dgm:spPr/>
    </dgm:pt>
    <dgm:pt modelId="{2A35408A-EBC6-43E4-8446-406776804367}" type="pres">
      <dgm:prSet presAssocID="{8546ACDB-6C2F-4A19-BA1B-6CF4C926C919}" presName="bgRect" presStyleLbl="bgShp" presStyleIdx="1" presStyleCnt="6"/>
      <dgm:spPr/>
    </dgm:pt>
    <dgm:pt modelId="{D360496B-48FD-4E93-9123-1F9E19FFFE9C}" type="pres">
      <dgm:prSet presAssocID="{8546ACDB-6C2F-4A19-BA1B-6CF4C926C91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E35418B-8F7A-4624-889E-865398CAF8A8}" type="pres">
      <dgm:prSet presAssocID="{8546ACDB-6C2F-4A19-BA1B-6CF4C926C919}" presName="spaceRect" presStyleCnt="0"/>
      <dgm:spPr/>
    </dgm:pt>
    <dgm:pt modelId="{A23A3AF5-EA84-43DF-A61E-9E1E4B0A9A6C}" type="pres">
      <dgm:prSet presAssocID="{8546ACDB-6C2F-4A19-BA1B-6CF4C926C919}" presName="parTx" presStyleLbl="revTx" presStyleIdx="1" presStyleCnt="6">
        <dgm:presLayoutVars>
          <dgm:chMax val="0"/>
          <dgm:chPref val="0"/>
        </dgm:presLayoutVars>
      </dgm:prSet>
      <dgm:spPr/>
    </dgm:pt>
    <dgm:pt modelId="{83C73501-4F88-40D9-AC1A-3CFE4B8C363D}" type="pres">
      <dgm:prSet presAssocID="{55FB119E-993E-4D0E-A2B3-E1A09CA588F7}" presName="sibTrans" presStyleCnt="0"/>
      <dgm:spPr/>
    </dgm:pt>
    <dgm:pt modelId="{AF4D849A-AA09-418F-9151-08BC8B4599E0}" type="pres">
      <dgm:prSet presAssocID="{C90D6E21-F858-4124-AB9D-973338897FEE}" presName="compNode" presStyleCnt="0"/>
      <dgm:spPr/>
    </dgm:pt>
    <dgm:pt modelId="{A19C3BE0-08A6-4144-B603-F8F2C58F7677}" type="pres">
      <dgm:prSet presAssocID="{C90D6E21-F858-4124-AB9D-973338897FEE}" presName="bgRect" presStyleLbl="bgShp" presStyleIdx="2" presStyleCnt="6"/>
      <dgm:spPr/>
    </dgm:pt>
    <dgm:pt modelId="{67CF44A2-01C3-4177-B3AA-086FC651FFB4}" type="pres">
      <dgm:prSet presAssocID="{C90D6E21-F858-4124-AB9D-973338897F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7EB48E3-8FA0-44E8-B68E-E2A659377665}" type="pres">
      <dgm:prSet presAssocID="{C90D6E21-F858-4124-AB9D-973338897FEE}" presName="spaceRect" presStyleCnt="0"/>
      <dgm:spPr/>
    </dgm:pt>
    <dgm:pt modelId="{83562175-DD3F-4E41-AE89-E80D75FFB7B3}" type="pres">
      <dgm:prSet presAssocID="{C90D6E21-F858-4124-AB9D-973338897FEE}" presName="parTx" presStyleLbl="revTx" presStyleIdx="2" presStyleCnt="6">
        <dgm:presLayoutVars>
          <dgm:chMax val="0"/>
          <dgm:chPref val="0"/>
        </dgm:presLayoutVars>
      </dgm:prSet>
      <dgm:spPr/>
    </dgm:pt>
    <dgm:pt modelId="{ED74DEC1-01CA-4530-9B01-1BA303F6C2D8}" type="pres">
      <dgm:prSet presAssocID="{F1A4A16F-A27B-4F5F-A108-7FD9F67CBBD1}" presName="sibTrans" presStyleCnt="0"/>
      <dgm:spPr/>
    </dgm:pt>
    <dgm:pt modelId="{CD7A7F94-E8AC-473A-A4E2-617DA87E8A4E}" type="pres">
      <dgm:prSet presAssocID="{3D58492E-8CD6-406B-85ED-F86F2C3B2A9E}" presName="compNode" presStyleCnt="0"/>
      <dgm:spPr/>
    </dgm:pt>
    <dgm:pt modelId="{33CCE43A-D89E-4978-8C24-50B9EC8A898E}" type="pres">
      <dgm:prSet presAssocID="{3D58492E-8CD6-406B-85ED-F86F2C3B2A9E}" presName="bgRect" presStyleLbl="bgShp" presStyleIdx="3" presStyleCnt="6"/>
      <dgm:spPr/>
    </dgm:pt>
    <dgm:pt modelId="{7195FB9B-27A4-4593-8513-BEAAD3EBE1DC}" type="pres">
      <dgm:prSet presAssocID="{3D58492E-8CD6-406B-85ED-F86F2C3B2A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A5D26370-6899-409A-BA0C-A6A6081454EB}" type="pres">
      <dgm:prSet presAssocID="{3D58492E-8CD6-406B-85ED-F86F2C3B2A9E}" presName="spaceRect" presStyleCnt="0"/>
      <dgm:spPr/>
    </dgm:pt>
    <dgm:pt modelId="{EDB7AE4D-AE05-441A-891C-731E1A29C623}" type="pres">
      <dgm:prSet presAssocID="{3D58492E-8CD6-406B-85ED-F86F2C3B2A9E}" presName="parTx" presStyleLbl="revTx" presStyleIdx="3" presStyleCnt="6">
        <dgm:presLayoutVars>
          <dgm:chMax val="0"/>
          <dgm:chPref val="0"/>
        </dgm:presLayoutVars>
      </dgm:prSet>
      <dgm:spPr/>
    </dgm:pt>
    <dgm:pt modelId="{C11116FD-58FC-49CB-A0CD-509C443AFAC6}" type="pres">
      <dgm:prSet presAssocID="{186EC979-7BA8-4909-BFC2-5CF100D7DA0B}" presName="sibTrans" presStyleCnt="0"/>
      <dgm:spPr/>
    </dgm:pt>
    <dgm:pt modelId="{A3BA3A90-298D-4311-82FD-807D475BEA03}" type="pres">
      <dgm:prSet presAssocID="{58D5BE88-12DB-4012-AC29-5E7EC11DBF64}" presName="compNode" presStyleCnt="0"/>
      <dgm:spPr/>
    </dgm:pt>
    <dgm:pt modelId="{FBA10010-8732-4E2C-9B41-FB19CB28006E}" type="pres">
      <dgm:prSet presAssocID="{58D5BE88-12DB-4012-AC29-5E7EC11DBF64}" presName="bgRect" presStyleLbl="bgShp" presStyleIdx="4" presStyleCnt="6"/>
      <dgm:spPr/>
    </dgm:pt>
    <dgm:pt modelId="{7260805F-4B15-42B6-95E0-0DE8FA747777}" type="pres">
      <dgm:prSet presAssocID="{58D5BE88-12DB-4012-AC29-5E7EC11DBF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4FB0D5-2091-4D9E-8A89-C7764C152866}" type="pres">
      <dgm:prSet presAssocID="{58D5BE88-12DB-4012-AC29-5E7EC11DBF64}" presName="spaceRect" presStyleCnt="0"/>
      <dgm:spPr/>
    </dgm:pt>
    <dgm:pt modelId="{951200AB-9252-40E3-9C40-7D7F06B9C4F4}" type="pres">
      <dgm:prSet presAssocID="{58D5BE88-12DB-4012-AC29-5E7EC11DBF64}" presName="parTx" presStyleLbl="revTx" presStyleIdx="4" presStyleCnt="6">
        <dgm:presLayoutVars>
          <dgm:chMax val="0"/>
          <dgm:chPref val="0"/>
        </dgm:presLayoutVars>
      </dgm:prSet>
      <dgm:spPr/>
    </dgm:pt>
    <dgm:pt modelId="{378EF29B-F927-4AF4-A79C-C8500A86F813}" type="pres">
      <dgm:prSet presAssocID="{B7B732C2-A69E-4430-8A6A-C1B5BEA6309A}" presName="sibTrans" presStyleCnt="0"/>
      <dgm:spPr/>
    </dgm:pt>
    <dgm:pt modelId="{A33EC485-94B1-4452-A6E7-9973977FC6ED}" type="pres">
      <dgm:prSet presAssocID="{0542BEC1-4FD2-4A5B-B2AD-5FA1EC37C801}" presName="compNode" presStyleCnt="0"/>
      <dgm:spPr/>
    </dgm:pt>
    <dgm:pt modelId="{6FFD1878-4030-4015-8B97-B792EF6256F8}" type="pres">
      <dgm:prSet presAssocID="{0542BEC1-4FD2-4A5B-B2AD-5FA1EC37C801}" presName="bgRect" presStyleLbl="bgShp" presStyleIdx="5" presStyleCnt="6" custLinFactNeighborX="-470" custLinFactNeighborY="-2920"/>
      <dgm:spPr/>
    </dgm:pt>
    <dgm:pt modelId="{AB2E5C2F-6AAF-4610-A288-CB830DE9A04A}" type="pres">
      <dgm:prSet presAssocID="{0542BEC1-4FD2-4A5B-B2AD-5FA1EC37C8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D6AAC92-B526-47BE-8008-A49C489A51D2}" type="pres">
      <dgm:prSet presAssocID="{0542BEC1-4FD2-4A5B-B2AD-5FA1EC37C801}" presName="spaceRect" presStyleCnt="0"/>
      <dgm:spPr/>
    </dgm:pt>
    <dgm:pt modelId="{41CE68A7-4D85-478C-B9D6-A40705D92F75}" type="pres">
      <dgm:prSet presAssocID="{0542BEC1-4FD2-4A5B-B2AD-5FA1EC37C80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AB70D0B-B502-4D3A-B042-D5F3AFF08FA2}" srcId="{2540EFF0-86E5-4979-890E-90D55E650F89}" destId="{0542BEC1-4FD2-4A5B-B2AD-5FA1EC37C801}" srcOrd="5" destOrd="0" parTransId="{A312DE33-0F9B-470C-8AE9-2845F532208C}" sibTransId="{41DCA2C5-2D42-46E8-B1A6-0B1D567BDA85}"/>
    <dgm:cxn modelId="{4D6D1E35-5FCF-48F9-A252-FB383873E319}" srcId="{2540EFF0-86E5-4979-890E-90D55E650F89}" destId="{58D5BE88-12DB-4012-AC29-5E7EC11DBF64}" srcOrd="4" destOrd="0" parTransId="{807E5717-D7D7-4BBD-8B9F-DF65894BB774}" sibTransId="{B7B732C2-A69E-4430-8A6A-C1B5BEA6309A}"/>
    <dgm:cxn modelId="{79B48942-38DC-4A81-A53E-83695AA17897}" type="presOf" srcId="{2540EFF0-86E5-4979-890E-90D55E650F89}" destId="{68B51FB6-661F-44B2-8895-2CCF905F284D}" srcOrd="0" destOrd="0" presId="urn:microsoft.com/office/officeart/2018/2/layout/IconVerticalSolidList"/>
    <dgm:cxn modelId="{A5D3AD6A-F5B9-41DC-8201-3E12978B89B1}" srcId="{2540EFF0-86E5-4979-890E-90D55E650F89}" destId="{C90D6E21-F858-4124-AB9D-973338897FEE}" srcOrd="2" destOrd="0" parTransId="{921171CC-CA9C-4C65-92E1-8D17F360FDF6}" sibTransId="{F1A4A16F-A27B-4F5F-A108-7FD9F67CBBD1}"/>
    <dgm:cxn modelId="{0DC91D4C-52A9-429A-8D47-FA7EBC94F207}" srcId="{2540EFF0-86E5-4979-890E-90D55E650F89}" destId="{3D58492E-8CD6-406B-85ED-F86F2C3B2A9E}" srcOrd="3" destOrd="0" parTransId="{11D74474-3974-46C9-89B8-9E8847494B4E}" sibTransId="{186EC979-7BA8-4909-BFC2-5CF100D7DA0B}"/>
    <dgm:cxn modelId="{984A5775-3E55-4467-B892-9903077C385B}" type="presOf" srcId="{58D5BE88-12DB-4012-AC29-5E7EC11DBF64}" destId="{951200AB-9252-40E3-9C40-7D7F06B9C4F4}" srcOrd="0" destOrd="0" presId="urn:microsoft.com/office/officeart/2018/2/layout/IconVerticalSolidList"/>
    <dgm:cxn modelId="{A10CA656-8B96-4F22-AA5B-8C3F51AE5B2A}" type="presOf" srcId="{3D58492E-8CD6-406B-85ED-F86F2C3B2A9E}" destId="{EDB7AE4D-AE05-441A-891C-731E1A29C623}" srcOrd="0" destOrd="0" presId="urn:microsoft.com/office/officeart/2018/2/layout/IconVerticalSolidList"/>
    <dgm:cxn modelId="{FF88388E-4725-4156-A153-944A0973A8E5}" type="presOf" srcId="{0542BEC1-4FD2-4A5B-B2AD-5FA1EC37C801}" destId="{41CE68A7-4D85-478C-B9D6-A40705D92F75}" srcOrd="0" destOrd="0" presId="urn:microsoft.com/office/officeart/2018/2/layout/IconVerticalSolidList"/>
    <dgm:cxn modelId="{7CE2DD96-E13A-4540-B5AA-2A596C76FD42}" type="presOf" srcId="{8546ACDB-6C2F-4A19-BA1B-6CF4C926C919}" destId="{A23A3AF5-EA84-43DF-A61E-9E1E4B0A9A6C}" srcOrd="0" destOrd="0" presId="urn:microsoft.com/office/officeart/2018/2/layout/IconVerticalSolidList"/>
    <dgm:cxn modelId="{43A91CC1-2D77-4DDA-BD03-6C14BCE17AA1}" type="presOf" srcId="{FE771E55-A6F6-4EE7-AB54-212546870323}" destId="{6FA39ECD-D3AF-473E-A1E1-2DEF18435021}" srcOrd="0" destOrd="0" presId="urn:microsoft.com/office/officeart/2018/2/layout/IconVerticalSolidList"/>
    <dgm:cxn modelId="{7422B7D0-DE85-417A-AAE3-E3765DB19E5E}" srcId="{2540EFF0-86E5-4979-890E-90D55E650F89}" destId="{8546ACDB-6C2F-4A19-BA1B-6CF4C926C919}" srcOrd="1" destOrd="0" parTransId="{2B851CF5-9372-4F27-B6D4-14BA815408B1}" sibTransId="{55FB119E-993E-4D0E-A2B3-E1A09CA588F7}"/>
    <dgm:cxn modelId="{F70DE6E8-E480-4358-B96A-FB2408F39A44}" type="presOf" srcId="{C90D6E21-F858-4124-AB9D-973338897FEE}" destId="{83562175-DD3F-4E41-AE89-E80D75FFB7B3}" srcOrd="0" destOrd="0" presId="urn:microsoft.com/office/officeart/2018/2/layout/IconVerticalSolidList"/>
    <dgm:cxn modelId="{9E95CDED-56BF-4B89-A080-FF281B7D1E87}" srcId="{2540EFF0-86E5-4979-890E-90D55E650F89}" destId="{FE771E55-A6F6-4EE7-AB54-212546870323}" srcOrd="0" destOrd="0" parTransId="{654AF67A-72F7-4F77-8F8B-3E4370310F7D}" sibTransId="{7AFDBBF5-AA34-4BDF-827C-A3E1AA7C2F71}"/>
    <dgm:cxn modelId="{0C5250BC-4D17-4517-863D-1174E2A1C07A}" type="presParOf" srcId="{68B51FB6-661F-44B2-8895-2CCF905F284D}" destId="{FAFC14F0-FAC7-4077-9641-45967DAFB72E}" srcOrd="0" destOrd="0" presId="urn:microsoft.com/office/officeart/2018/2/layout/IconVerticalSolidList"/>
    <dgm:cxn modelId="{A83C8F32-F77F-4F3F-9888-C6C56D187487}" type="presParOf" srcId="{FAFC14F0-FAC7-4077-9641-45967DAFB72E}" destId="{1C8651CE-FD8F-4FAB-ACF8-55DEB811E057}" srcOrd="0" destOrd="0" presId="urn:microsoft.com/office/officeart/2018/2/layout/IconVerticalSolidList"/>
    <dgm:cxn modelId="{263A9BA3-6CBB-4004-B057-386A578D2005}" type="presParOf" srcId="{FAFC14F0-FAC7-4077-9641-45967DAFB72E}" destId="{F1965DCB-600D-4AD0-B12B-FA870BF8C23B}" srcOrd="1" destOrd="0" presId="urn:microsoft.com/office/officeart/2018/2/layout/IconVerticalSolidList"/>
    <dgm:cxn modelId="{4F833ACE-0B17-4C68-AB4C-AE2571B999AC}" type="presParOf" srcId="{FAFC14F0-FAC7-4077-9641-45967DAFB72E}" destId="{40B67B63-47EE-4BB2-8159-7751916D09DA}" srcOrd="2" destOrd="0" presId="urn:microsoft.com/office/officeart/2018/2/layout/IconVerticalSolidList"/>
    <dgm:cxn modelId="{95091133-B653-4B3C-98A5-9217F7102664}" type="presParOf" srcId="{FAFC14F0-FAC7-4077-9641-45967DAFB72E}" destId="{6FA39ECD-D3AF-473E-A1E1-2DEF18435021}" srcOrd="3" destOrd="0" presId="urn:microsoft.com/office/officeart/2018/2/layout/IconVerticalSolidList"/>
    <dgm:cxn modelId="{AC40E9FA-90A1-44B7-BE52-E1CB709AF08A}" type="presParOf" srcId="{68B51FB6-661F-44B2-8895-2CCF905F284D}" destId="{277D5939-F68D-4F46-8E12-5588B260F591}" srcOrd="1" destOrd="0" presId="urn:microsoft.com/office/officeart/2018/2/layout/IconVerticalSolidList"/>
    <dgm:cxn modelId="{EB30D29B-9F9E-454B-9BB0-0201E2EF0D50}" type="presParOf" srcId="{68B51FB6-661F-44B2-8895-2CCF905F284D}" destId="{3B158A9A-B8D3-4D6E-812F-F11598CFBEA1}" srcOrd="2" destOrd="0" presId="urn:microsoft.com/office/officeart/2018/2/layout/IconVerticalSolidList"/>
    <dgm:cxn modelId="{EE90E56D-B277-44EE-A841-2D96E9CD1FD0}" type="presParOf" srcId="{3B158A9A-B8D3-4D6E-812F-F11598CFBEA1}" destId="{2A35408A-EBC6-43E4-8446-406776804367}" srcOrd="0" destOrd="0" presId="urn:microsoft.com/office/officeart/2018/2/layout/IconVerticalSolidList"/>
    <dgm:cxn modelId="{D2EEBCE9-8DA0-46D4-A61E-1D0F908EAFBC}" type="presParOf" srcId="{3B158A9A-B8D3-4D6E-812F-F11598CFBEA1}" destId="{D360496B-48FD-4E93-9123-1F9E19FFFE9C}" srcOrd="1" destOrd="0" presId="urn:microsoft.com/office/officeart/2018/2/layout/IconVerticalSolidList"/>
    <dgm:cxn modelId="{49803ACE-1205-4CEE-9A6E-F58BD77AC6AD}" type="presParOf" srcId="{3B158A9A-B8D3-4D6E-812F-F11598CFBEA1}" destId="{7E35418B-8F7A-4624-889E-865398CAF8A8}" srcOrd="2" destOrd="0" presId="urn:microsoft.com/office/officeart/2018/2/layout/IconVerticalSolidList"/>
    <dgm:cxn modelId="{90017893-F84A-43B0-B19B-D07455851D78}" type="presParOf" srcId="{3B158A9A-B8D3-4D6E-812F-F11598CFBEA1}" destId="{A23A3AF5-EA84-43DF-A61E-9E1E4B0A9A6C}" srcOrd="3" destOrd="0" presId="urn:microsoft.com/office/officeart/2018/2/layout/IconVerticalSolidList"/>
    <dgm:cxn modelId="{66F20CFD-21A4-49B5-AC98-EAC104B004FB}" type="presParOf" srcId="{68B51FB6-661F-44B2-8895-2CCF905F284D}" destId="{83C73501-4F88-40D9-AC1A-3CFE4B8C363D}" srcOrd="3" destOrd="0" presId="urn:microsoft.com/office/officeart/2018/2/layout/IconVerticalSolidList"/>
    <dgm:cxn modelId="{8BB80312-D589-41F7-9481-9FAD85273E93}" type="presParOf" srcId="{68B51FB6-661F-44B2-8895-2CCF905F284D}" destId="{AF4D849A-AA09-418F-9151-08BC8B4599E0}" srcOrd="4" destOrd="0" presId="urn:microsoft.com/office/officeart/2018/2/layout/IconVerticalSolidList"/>
    <dgm:cxn modelId="{1201FE00-0D99-4D99-9C83-6521BDB895C5}" type="presParOf" srcId="{AF4D849A-AA09-418F-9151-08BC8B4599E0}" destId="{A19C3BE0-08A6-4144-B603-F8F2C58F7677}" srcOrd="0" destOrd="0" presId="urn:microsoft.com/office/officeart/2018/2/layout/IconVerticalSolidList"/>
    <dgm:cxn modelId="{169B7CC4-6393-49E8-9C7C-8ACF90DCEBC6}" type="presParOf" srcId="{AF4D849A-AA09-418F-9151-08BC8B4599E0}" destId="{67CF44A2-01C3-4177-B3AA-086FC651FFB4}" srcOrd="1" destOrd="0" presId="urn:microsoft.com/office/officeart/2018/2/layout/IconVerticalSolidList"/>
    <dgm:cxn modelId="{A42A413B-2673-4989-972B-E888B04BC73E}" type="presParOf" srcId="{AF4D849A-AA09-418F-9151-08BC8B4599E0}" destId="{C7EB48E3-8FA0-44E8-B68E-E2A659377665}" srcOrd="2" destOrd="0" presId="urn:microsoft.com/office/officeart/2018/2/layout/IconVerticalSolidList"/>
    <dgm:cxn modelId="{635C1397-22B0-42B7-BA08-EA4C9C1D69BA}" type="presParOf" srcId="{AF4D849A-AA09-418F-9151-08BC8B4599E0}" destId="{83562175-DD3F-4E41-AE89-E80D75FFB7B3}" srcOrd="3" destOrd="0" presId="urn:microsoft.com/office/officeart/2018/2/layout/IconVerticalSolidList"/>
    <dgm:cxn modelId="{1A27543E-8DC0-4A59-9AB0-67D52C85F63C}" type="presParOf" srcId="{68B51FB6-661F-44B2-8895-2CCF905F284D}" destId="{ED74DEC1-01CA-4530-9B01-1BA303F6C2D8}" srcOrd="5" destOrd="0" presId="urn:microsoft.com/office/officeart/2018/2/layout/IconVerticalSolidList"/>
    <dgm:cxn modelId="{9097CAB7-D97A-4CE6-8019-D6AAF7AF92DD}" type="presParOf" srcId="{68B51FB6-661F-44B2-8895-2CCF905F284D}" destId="{CD7A7F94-E8AC-473A-A4E2-617DA87E8A4E}" srcOrd="6" destOrd="0" presId="urn:microsoft.com/office/officeart/2018/2/layout/IconVerticalSolidList"/>
    <dgm:cxn modelId="{7BE8B495-9CE4-4225-BC12-6D5E076376DE}" type="presParOf" srcId="{CD7A7F94-E8AC-473A-A4E2-617DA87E8A4E}" destId="{33CCE43A-D89E-4978-8C24-50B9EC8A898E}" srcOrd="0" destOrd="0" presId="urn:microsoft.com/office/officeart/2018/2/layout/IconVerticalSolidList"/>
    <dgm:cxn modelId="{B9EC85E4-EEF6-46DA-9C0E-CCC631F8BED3}" type="presParOf" srcId="{CD7A7F94-E8AC-473A-A4E2-617DA87E8A4E}" destId="{7195FB9B-27A4-4593-8513-BEAAD3EBE1DC}" srcOrd="1" destOrd="0" presId="urn:microsoft.com/office/officeart/2018/2/layout/IconVerticalSolidList"/>
    <dgm:cxn modelId="{9BCC92E9-35E4-44A0-8F21-52833CB1FDE0}" type="presParOf" srcId="{CD7A7F94-E8AC-473A-A4E2-617DA87E8A4E}" destId="{A5D26370-6899-409A-BA0C-A6A6081454EB}" srcOrd="2" destOrd="0" presId="urn:microsoft.com/office/officeart/2018/2/layout/IconVerticalSolidList"/>
    <dgm:cxn modelId="{1E9C6440-B6FC-41EE-9FCC-FFA2F8CDFD1E}" type="presParOf" srcId="{CD7A7F94-E8AC-473A-A4E2-617DA87E8A4E}" destId="{EDB7AE4D-AE05-441A-891C-731E1A29C623}" srcOrd="3" destOrd="0" presId="urn:microsoft.com/office/officeart/2018/2/layout/IconVerticalSolidList"/>
    <dgm:cxn modelId="{74A2751C-AFBB-4C48-ADB9-DF3D4E358FC7}" type="presParOf" srcId="{68B51FB6-661F-44B2-8895-2CCF905F284D}" destId="{C11116FD-58FC-49CB-A0CD-509C443AFAC6}" srcOrd="7" destOrd="0" presId="urn:microsoft.com/office/officeart/2018/2/layout/IconVerticalSolidList"/>
    <dgm:cxn modelId="{966B1C1B-FBBB-4F3E-A23C-8D1892089519}" type="presParOf" srcId="{68B51FB6-661F-44B2-8895-2CCF905F284D}" destId="{A3BA3A90-298D-4311-82FD-807D475BEA03}" srcOrd="8" destOrd="0" presId="urn:microsoft.com/office/officeart/2018/2/layout/IconVerticalSolidList"/>
    <dgm:cxn modelId="{A1AE000B-1055-4113-BAC4-F6F62678969F}" type="presParOf" srcId="{A3BA3A90-298D-4311-82FD-807D475BEA03}" destId="{FBA10010-8732-4E2C-9B41-FB19CB28006E}" srcOrd="0" destOrd="0" presId="urn:microsoft.com/office/officeart/2018/2/layout/IconVerticalSolidList"/>
    <dgm:cxn modelId="{00F426C3-6C93-4898-8D28-B3A647B3AFB2}" type="presParOf" srcId="{A3BA3A90-298D-4311-82FD-807D475BEA03}" destId="{7260805F-4B15-42B6-95E0-0DE8FA747777}" srcOrd="1" destOrd="0" presId="urn:microsoft.com/office/officeart/2018/2/layout/IconVerticalSolidList"/>
    <dgm:cxn modelId="{59E76DD7-8402-44A1-A993-5DF178E6E7D0}" type="presParOf" srcId="{A3BA3A90-298D-4311-82FD-807D475BEA03}" destId="{7E4FB0D5-2091-4D9E-8A89-C7764C152866}" srcOrd="2" destOrd="0" presId="urn:microsoft.com/office/officeart/2018/2/layout/IconVerticalSolidList"/>
    <dgm:cxn modelId="{3619BDF0-64D3-4197-AF41-95921847BD6F}" type="presParOf" srcId="{A3BA3A90-298D-4311-82FD-807D475BEA03}" destId="{951200AB-9252-40E3-9C40-7D7F06B9C4F4}" srcOrd="3" destOrd="0" presId="urn:microsoft.com/office/officeart/2018/2/layout/IconVerticalSolidList"/>
    <dgm:cxn modelId="{518AB045-D87A-4CF7-8745-ECA27AB1E9CB}" type="presParOf" srcId="{68B51FB6-661F-44B2-8895-2CCF905F284D}" destId="{378EF29B-F927-4AF4-A79C-C8500A86F813}" srcOrd="9" destOrd="0" presId="urn:microsoft.com/office/officeart/2018/2/layout/IconVerticalSolidList"/>
    <dgm:cxn modelId="{A7C510BB-DA07-4225-8E46-48DBBBF5C282}" type="presParOf" srcId="{68B51FB6-661F-44B2-8895-2CCF905F284D}" destId="{A33EC485-94B1-4452-A6E7-9973977FC6ED}" srcOrd="10" destOrd="0" presId="urn:microsoft.com/office/officeart/2018/2/layout/IconVerticalSolidList"/>
    <dgm:cxn modelId="{B4F9BBAE-0AFB-4165-BF24-49BB83984D7D}" type="presParOf" srcId="{A33EC485-94B1-4452-A6E7-9973977FC6ED}" destId="{6FFD1878-4030-4015-8B97-B792EF6256F8}" srcOrd="0" destOrd="0" presId="urn:microsoft.com/office/officeart/2018/2/layout/IconVerticalSolidList"/>
    <dgm:cxn modelId="{5D494CD3-7DDD-4B40-A87D-7EACE0D13956}" type="presParOf" srcId="{A33EC485-94B1-4452-A6E7-9973977FC6ED}" destId="{AB2E5C2F-6AAF-4610-A288-CB830DE9A04A}" srcOrd="1" destOrd="0" presId="urn:microsoft.com/office/officeart/2018/2/layout/IconVerticalSolidList"/>
    <dgm:cxn modelId="{8275F082-6DBF-4803-B7AD-609973B3AF32}" type="presParOf" srcId="{A33EC485-94B1-4452-A6E7-9973977FC6ED}" destId="{6D6AAC92-B526-47BE-8008-A49C489A51D2}" srcOrd="2" destOrd="0" presId="urn:microsoft.com/office/officeart/2018/2/layout/IconVerticalSolidList"/>
    <dgm:cxn modelId="{6FD0F438-97F3-4CF4-888A-DA833ED4F7BF}" type="presParOf" srcId="{A33EC485-94B1-4452-A6E7-9973977FC6ED}" destId="{41CE68A7-4D85-478C-B9D6-A40705D92F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13C180-38E2-4717-BAF9-2049D33417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9539A4-03A6-4C05-8175-5C4F3285A252}">
      <dgm:prSet/>
      <dgm:spPr/>
      <dgm:t>
        <a:bodyPr/>
        <a:lstStyle/>
        <a:p>
          <a:r>
            <a:rPr lang="en-US"/>
            <a:t>Study Groups</a:t>
          </a:r>
        </a:p>
      </dgm:t>
    </dgm:pt>
    <dgm:pt modelId="{0252BE1A-E85A-4869-93EE-A3A59B6A7A12}" type="parTrans" cxnId="{C2293724-6288-4DAD-82BB-4EE7BE9FD041}">
      <dgm:prSet/>
      <dgm:spPr/>
      <dgm:t>
        <a:bodyPr/>
        <a:lstStyle/>
        <a:p>
          <a:endParaRPr lang="en-US"/>
        </a:p>
      </dgm:t>
    </dgm:pt>
    <dgm:pt modelId="{E74067C2-F8F6-4031-950A-DCFDAE320035}" type="sibTrans" cxnId="{C2293724-6288-4DAD-82BB-4EE7BE9FD041}">
      <dgm:prSet/>
      <dgm:spPr/>
      <dgm:t>
        <a:bodyPr/>
        <a:lstStyle/>
        <a:p>
          <a:endParaRPr lang="en-US"/>
        </a:p>
      </dgm:t>
    </dgm:pt>
    <dgm:pt modelId="{789A2C18-EACC-4E88-952E-2580744C4665}">
      <dgm:prSet/>
      <dgm:spPr>
        <a:solidFill>
          <a:schemeClr val="accent4"/>
        </a:solidFill>
      </dgm:spPr>
      <dgm:t>
        <a:bodyPr/>
        <a:lstStyle/>
        <a:p>
          <a:r>
            <a:rPr lang="en-US"/>
            <a:t>Friends</a:t>
          </a:r>
        </a:p>
      </dgm:t>
    </dgm:pt>
    <dgm:pt modelId="{669241D3-371E-4E64-A699-17288088F7CA}" type="parTrans" cxnId="{BE4DCFFE-DE7D-4403-9A69-CB8AB07DA658}">
      <dgm:prSet/>
      <dgm:spPr/>
      <dgm:t>
        <a:bodyPr/>
        <a:lstStyle/>
        <a:p>
          <a:endParaRPr lang="en-US"/>
        </a:p>
      </dgm:t>
    </dgm:pt>
    <dgm:pt modelId="{8B46AC10-A322-4DD1-8E03-54F99986218F}" type="sibTrans" cxnId="{BE4DCFFE-DE7D-4403-9A69-CB8AB07DA658}">
      <dgm:prSet/>
      <dgm:spPr/>
      <dgm:t>
        <a:bodyPr/>
        <a:lstStyle/>
        <a:p>
          <a:endParaRPr lang="en-US"/>
        </a:p>
      </dgm:t>
    </dgm:pt>
    <dgm:pt modelId="{F3D6907C-99EA-40FC-BBB2-95B0C387DBFE}">
      <dgm:prSet/>
      <dgm:spPr>
        <a:solidFill>
          <a:schemeClr val="accent2"/>
        </a:solidFill>
      </dgm:spPr>
      <dgm:t>
        <a:bodyPr/>
        <a:lstStyle/>
        <a:p>
          <a:r>
            <a:rPr lang="en-US"/>
            <a:t>Athletics</a:t>
          </a:r>
        </a:p>
      </dgm:t>
    </dgm:pt>
    <dgm:pt modelId="{87783BEE-1F92-4592-BAE3-097EE47DC8A2}" type="parTrans" cxnId="{2EE794E7-0EF1-444C-9812-1728E21CEA55}">
      <dgm:prSet/>
      <dgm:spPr/>
      <dgm:t>
        <a:bodyPr/>
        <a:lstStyle/>
        <a:p>
          <a:endParaRPr lang="en-US"/>
        </a:p>
      </dgm:t>
    </dgm:pt>
    <dgm:pt modelId="{405C44C3-9C7E-40FA-A632-2505EA94D1D2}" type="sibTrans" cxnId="{2EE794E7-0EF1-444C-9812-1728E21CEA55}">
      <dgm:prSet/>
      <dgm:spPr/>
      <dgm:t>
        <a:bodyPr/>
        <a:lstStyle/>
        <a:p>
          <a:endParaRPr lang="en-US"/>
        </a:p>
      </dgm:t>
    </dgm:pt>
    <dgm:pt modelId="{745286D8-DFFA-443F-B457-F26C061167DF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Clubs</a:t>
          </a:r>
        </a:p>
      </dgm:t>
    </dgm:pt>
    <dgm:pt modelId="{78BC7A9D-FCF4-4387-8B20-9E87842A35C0}" type="parTrans" cxnId="{DF48045B-DDCF-4E3D-95C9-34F54CD45995}">
      <dgm:prSet/>
      <dgm:spPr/>
      <dgm:t>
        <a:bodyPr/>
        <a:lstStyle/>
        <a:p>
          <a:endParaRPr lang="en-US"/>
        </a:p>
      </dgm:t>
    </dgm:pt>
    <dgm:pt modelId="{7E80DC7E-9785-4BA7-9A98-CF77A0F26EB8}" type="sibTrans" cxnId="{DF48045B-DDCF-4E3D-95C9-34F54CD45995}">
      <dgm:prSet/>
      <dgm:spPr/>
      <dgm:t>
        <a:bodyPr/>
        <a:lstStyle/>
        <a:p>
          <a:endParaRPr lang="en-US"/>
        </a:p>
      </dgm:t>
    </dgm:pt>
    <dgm:pt modelId="{94B8B380-AD55-4878-A5B0-4D64FEF2C633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Activities</a:t>
          </a:r>
        </a:p>
      </dgm:t>
    </dgm:pt>
    <dgm:pt modelId="{2723E675-FCE5-4E29-9462-278AA8B33944}" type="parTrans" cxnId="{6DAC5432-25B2-4AB9-90B1-6CCDEE492DB2}">
      <dgm:prSet/>
      <dgm:spPr/>
      <dgm:t>
        <a:bodyPr/>
        <a:lstStyle/>
        <a:p>
          <a:endParaRPr lang="en-US"/>
        </a:p>
      </dgm:t>
    </dgm:pt>
    <dgm:pt modelId="{7A05DE1E-E2D6-40F1-B2CF-610088373CE4}" type="sibTrans" cxnId="{6DAC5432-25B2-4AB9-90B1-6CCDEE492DB2}">
      <dgm:prSet/>
      <dgm:spPr/>
      <dgm:t>
        <a:bodyPr/>
        <a:lstStyle/>
        <a:p>
          <a:endParaRPr lang="en-US"/>
        </a:p>
      </dgm:t>
    </dgm:pt>
    <dgm:pt modelId="{9848B932-E4BC-4098-AF1B-E6AA8BFF63CD}" type="pres">
      <dgm:prSet presAssocID="{2B13C180-38E2-4717-BAF9-2049D3341732}" presName="linear" presStyleCnt="0">
        <dgm:presLayoutVars>
          <dgm:animLvl val="lvl"/>
          <dgm:resizeHandles val="exact"/>
        </dgm:presLayoutVars>
      </dgm:prSet>
      <dgm:spPr/>
    </dgm:pt>
    <dgm:pt modelId="{630F0BE1-B62C-4E45-B768-E2D90243B12F}" type="pres">
      <dgm:prSet presAssocID="{FB9539A4-03A6-4C05-8175-5C4F3285A2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824A815-DCFD-410D-81E4-A3688B3BF6D8}" type="pres">
      <dgm:prSet presAssocID="{E74067C2-F8F6-4031-950A-DCFDAE320035}" presName="spacer" presStyleCnt="0"/>
      <dgm:spPr/>
    </dgm:pt>
    <dgm:pt modelId="{A82545A4-1E1D-41BE-BB7B-5B56EE78357A}" type="pres">
      <dgm:prSet presAssocID="{789A2C18-EACC-4E88-952E-2580744C46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5DBFC42-539B-482D-87D5-CA598D4F332D}" type="pres">
      <dgm:prSet presAssocID="{8B46AC10-A322-4DD1-8E03-54F99986218F}" presName="spacer" presStyleCnt="0"/>
      <dgm:spPr/>
    </dgm:pt>
    <dgm:pt modelId="{3ADE58B4-7A33-4061-B8A6-27C5020D2F86}" type="pres">
      <dgm:prSet presAssocID="{F3D6907C-99EA-40FC-BBB2-95B0C387DB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996ED02-1EF3-47CF-BF8B-519CEAED8835}" type="pres">
      <dgm:prSet presAssocID="{405C44C3-9C7E-40FA-A632-2505EA94D1D2}" presName="spacer" presStyleCnt="0"/>
      <dgm:spPr/>
    </dgm:pt>
    <dgm:pt modelId="{FC9F9198-4F4C-4509-93D6-CF1C26984986}" type="pres">
      <dgm:prSet presAssocID="{745286D8-DFFA-443F-B457-F26C061167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BEABCA-6ADD-4F0A-9FBC-820CA379C366}" type="pres">
      <dgm:prSet presAssocID="{7E80DC7E-9785-4BA7-9A98-CF77A0F26EB8}" presName="spacer" presStyleCnt="0"/>
      <dgm:spPr/>
    </dgm:pt>
    <dgm:pt modelId="{2EEC3775-D6A9-4697-BEC0-84D04F2B4966}" type="pres">
      <dgm:prSet presAssocID="{94B8B380-AD55-4878-A5B0-4D64FEF2C63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CA4A90C-D8D4-453D-B7E6-36EE80BC5A36}" type="presOf" srcId="{94B8B380-AD55-4878-A5B0-4D64FEF2C633}" destId="{2EEC3775-D6A9-4697-BEC0-84D04F2B4966}" srcOrd="0" destOrd="0" presId="urn:microsoft.com/office/officeart/2005/8/layout/vList2"/>
    <dgm:cxn modelId="{68F95F1E-B7CD-48C0-A760-9118145919C1}" type="presOf" srcId="{789A2C18-EACC-4E88-952E-2580744C4665}" destId="{A82545A4-1E1D-41BE-BB7B-5B56EE78357A}" srcOrd="0" destOrd="0" presId="urn:microsoft.com/office/officeart/2005/8/layout/vList2"/>
    <dgm:cxn modelId="{C2293724-6288-4DAD-82BB-4EE7BE9FD041}" srcId="{2B13C180-38E2-4717-BAF9-2049D3341732}" destId="{FB9539A4-03A6-4C05-8175-5C4F3285A252}" srcOrd="0" destOrd="0" parTransId="{0252BE1A-E85A-4869-93EE-A3A59B6A7A12}" sibTransId="{E74067C2-F8F6-4031-950A-DCFDAE320035}"/>
    <dgm:cxn modelId="{6DAC5432-25B2-4AB9-90B1-6CCDEE492DB2}" srcId="{2B13C180-38E2-4717-BAF9-2049D3341732}" destId="{94B8B380-AD55-4878-A5B0-4D64FEF2C633}" srcOrd="4" destOrd="0" parTransId="{2723E675-FCE5-4E29-9462-278AA8B33944}" sibTransId="{7A05DE1E-E2D6-40F1-B2CF-610088373CE4}"/>
    <dgm:cxn modelId="{DF48045B-DDCF-4E3D-95C9-34F54CD45995}" srcId="{2B13C180-38E2-4717-BAF9-2049D3341732}" destId="{745286D8-DFFA-443F-B457-F26C061167DF}" srcOrd="3" destOrd="0" parTransId="{78BC7A9D-FCF4-4387-8B20-9E87842A35C0}" sibTransId="{7E80DC7E-9785-4BA7-9A98-CF77A0F26EB8}"/>
    <dgm:cxn modelId="{D8A1DC69-5848-494A-8129-7BB843C660A6}" type="presOf" srcId="{2B13C180-38E2-4717-BAF9-2049D3341732}" destId="{9848B932-E4BC-4098-AF1B-E6AA8BFF63CD}" srcOrd="0" destOrd="0" presId="urn:microsoft.com/office/officeart/2005/8/layout/vList2"/>
    <dgm:cxn modelId="{9848A54E-EDE0-49E4-BB09-FBB5336EA398}" type="presOf" srcId="{F3D6907C-99EA-40FC-BBB2-95B0C387DBFE}" destId="{3ADE58B4-7A33-4061-B8A6-27C5020D2F86}" srcOrd="0" destOrd="0" presId="urn:microsoft.com/office/officeart/2005/8/layout/vList2"/>
    <dgm:cxn modelId="{10AE1676-FCE1-4E96-8FF4-39807211FF53}" type="presOf" srcId="{745286D8-DFFA-443F-B457-F26C061167DF}" destId="{FC9F9198-4F4C-4509-93D6-CF1C26984986}" srcOrd="0" destOrd="0" presId="urn:microsoft.com/office/officeart/2005/8/layout/vList2"/>
    <dgm:cxn modelId="{2EE794E7-0EF1-444C-9812-1728E21CEA55}" srcId="{2B13C180-38E2-4717-BAF9-2049D3341732}" destId="{F3D6907C-99EA-40FC-BBB2-95B0C387DBFE}" srcOrd="2" destOrd="0" parTransId="{87783BEE-1F92-4592-BAE3-097EE47DC8A2}" sibTransId="{405C44C3-9C7E-40FA-A632-2505EA94D1D2}"/>
    <dgm:cxn modelId="{BE4DCFFE-DE7D-4403-9A69-CB8AB07DA658}" srcId="{2B13C180-38E2-4717-BAF9-2049D3341732}" destId="{789A2C18-EACC-4E88-952E-2580744C4665}" srcOrd="1" destOrd="0" parTransId="{669241D3-371E-4E64-A699-17288088F7CA}" sibTransId="{8B46AC10-A322-4DD1-8E03-54F99986218F}"/>
    <dgm:cxn modelId="{5B4146FF-CA65-42AB-8D94-9FF2FCF2F22A}" type="presOf" srcId="{FB9539A4-03A6-4C05-8175-5C4F3285A252}" destId="{630F0BE1-B62C-4E45-B768-E2D90243B12F}" srcOrd="0" destOrd="0" presId="urn:microsoft.com/office/officeart/2005/8/layout/vList2"/>
    <dgm:cxn modelId="{458366BE-6438-4256-AB36-D1D216826C2D}" type="presParOf" srcId="{9848B932-E4BC-4098-AF1B-E6AA8BFF63CD}" destId="{630F0BE1-B62C-4E45-B768-E2D90243B12F}" srcOrd="0" destOrd="0" presId="urn:microsoft.com/office/officeart/2005/8/layout/vList2"/>
    <dgm:cxn modelId="{D8AA497E-F1AB-490D-BE73-192E718F9E56}" type="presParOf" srcId="{9848B932-E4BC-4098-AF1B-E6AA8BFF63CD}" destId="{A824A815-DCFD-410D-81E4-A3688B3BF6D8}" srcOrd="1" destOrd="0" presId="urn:microsoft.com/office/officeart/2005/8/layout/vList2"/>
    <dgm:cxn modelId="{24F77D59-602F-490B-9D27-7104585DA43F}" type="presParOf" srcId="{9848B932-E4BC-4098-AF1B-E6AA8BFF63CD}" destId="{A82545A4-1E1D-41BE-BB7B-5B56EE78357A}" srcOrd="2" destOrd="0" presId="urn:microsoft.com/office/officeart/2005/8/layout/vList2"/>
    <dgm:cxn modelId="{5DB00453-5A7C-400A-8E7A-EEE2050B59FC}" type="presParOf" srcId="{9848B932-E4BC-4098-AF1B-E6AA8BFF63CD}" destId="{05DBFC42-539B-482D-87D5-CA598D4F332D}" srcOrd="3" destOrd="0" presId="urn:microsoft.com/office/officeart/2005/8/layout/vList2"/>
    <dgm:cxn modelId="{1E41CFCA-8E08-4BB1-9FB9-90D7237502D3}" type="presParOf" srcId="{9848B932-E4BC-4098-AF1B-E6AA8BFF63CD}" destId="{3ADE58B4-7A33-4061-B8A6-27C5020D2F86}" srcOrd="4" destOrd="0" presId="urn:microsoft.com/office/officeart/2005/8/layout/vList2"/>
    <dgm:cxn modelId="{C73BC333-6ECA-439F-872A-6C6A5FBC7EF9}" type="presParOf" srcId="{9848B932-E4BC-4098-AF1B-E6AA8BFF63CD}" destId="{A996ED02-1EF3-47CF-BF8B-519CEAED8835}" srcOrd="5" destOrd="0" presId="urn:microsoft.com/office/officeart/2005/8/layout/vList2"/>
    <dgm:cxn modelId="{3CBEE5C6-3FF3-4D93-8A9F-A9D5AEB05891}" type="presParOf" srcId="{9848B932-E4BC-4098-AF1B-E6AA8BFF63CD}" destId="{FC9F9198-4F4C-4509-93D6-CF1C26984986}" srcOrd="6" destOrd="0" presId="urn:microsoft.com/office/officeart/2005/8/layout/vList2"/>
    <dgm:cxn modelId="{4C3CBFBE-D91B-4F88-AEAB-D167034D4AB4}" type="presParOf" srcId="{9848B932-E4BC-4098-AF1B-E6AA8BFF63CD}" destId="{94BEABCA-6ADD-4F0A-9FBC-820CA379C366}" srcOrd="7" destOrd="0" presId="urn:microsoft.com/office/officeart/2005/8/layout/vList2"/>
    <dgm:cxn modelId="{BE7591ED-095D-48EC-AF5A-04E18A08E886}" type="presParOf" srcId="{9848B932-E4BC-4098-AF1B-E6AA8BFF63CD}" destId="{2EEC3775-D6A9-4697-BEC0-84D04F2B49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DDD0C-CF2E-434E-A4F3-30458033F3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8ADA12-D5B4-49AC-817A-F593BA8E2859}">
      <dgm:prSet/>
      <dgm:spPr/>
      <dgm:t>
        <a:bodyPr/>
        <a:lstStyle/>
        <a:p>
          <a:r>
            <a:rPr lang="en-US" dirty="0"/>
            <a:t>Competition for grades</a:t>
          </a:r>
        </a:p>
      </dgm:t>
    </dgm:pt>
    <dgm:pt modelId="{D613AEC8-5AFB-46CE-8BED-997240487A8C}" type="parTrans" cxnId="{ED11A1F0-1AB6-4A8C-868A-8BF76F299E3D}">
      <dgm:prSet/>
      <dgm:spPr/>
      <dgm:t>
        <a:bodyPr/>
        <a:lstStyle/>
        <a:p>
          <a:endParaRPr lang="en-US"/>
        </a:p>
      </dgm:t>
    </dgm:pt>
    <dgm:pt modelId="{3ECBF940-ECA2-4AB8-982B-9962BCE8A068}" type="sibTrans" cxnId="{ED11A1F0-1AB6-4A8C-868A-8BF76F299E3D}">
      <dgm:prSet/>
      <dgm:spPr/>
      <dgm:t>
        <a:bodyPr/>
        <a:lstStyle/>
        <a:p>
          <a:endParaRPr lang="en-US"/>
        </a:p>
      </dgm:t>
    </dgm:pt>
    <dgm:pt modelId="{46F112EC-9031-4115-941F-CF409C5B4A74}">
      <dgm:prSet/>
      <dgm:spPr/>
      <dgm:t>
        <a:bodyPr/>
        <a:lstStyle/>
        <a:p>
          <a:r>
            <a:rPr lang="en-US"/>
            <a:t>Winning the game</a:t>
          </a:r>
        </a:p>
      </dgm:t>
    </dgm:pt>
    <dgm:pt modelId="{086D96F8-FEB8-44C3-879F-9A4E50957AC6}" type="parTrans" cxnId="{7DB7024E-B88B-4CCF-9C1F-0AC46E4774EF}">
      <dgm:prSet/>
      <dgm:spPr/>
      <dgm:t>
        <a:bodyPr/>
        <a:lstStyle/>
        <a:p>
          <a:endParaRPr lang="en-US"/>
        </a:p>
      </dgm:t>
    </dgm:pt>
    <dgm:pt modelId="{0026C6AE-450A-4F8C-8762-C451E54C2370}" type="sibTrans" cxnId="{7DB7024E-B88B-4CCF-9C1F-0AC46E4774EF}">
      <dgm:prSet/>
      <dgm:spPr/>
      <dgm:t>
        <a:bodyPr/>
        <a:lstStyle/>
        <a:p>
          <a:endParaRPr lang="en-US"/>
        </a:p>
      </dgm:t>
    </dgm:pt>
    <dgm:pt modelId="{8E6569C6-AF7C-4AA7-8BA4-3AE9DF198B78}">
      <dgm:prSet/>
      <dgm:spPr/>
      <dgm:t>
        <a:bodyPr/>
        <a:lstStyle/>
        <a:p>
          <a:r>
            <a:rPr lang="en-US"/>
            <a:t>Earning money</a:t>
          </a:r>
        </a:p>
      </dgm:t>
    </dgm:pt>
    <dgm:pt modelId="{C39EF011-B4DF-47F9-9185-F14F95592019}" type="parTrans" cxnId="{1D060105-947D-4F05-BAE6-1BEA0B66C62C}">
      <dgm:prSet/>
      <dgm:spPr/>
      <dgm:t>
        <a:bodyPr/>
        <a:lstStyle/>
        <a:p>
          <a:endParaRPr lang="en-US"/>
        </a:p>
      </dgm:t>
    </dgm:pt>
    <dgm:pt modelId="{63576DFB-9F9B-4B2B-90D0-C6C7E5AEF0DC}" type="sibTrans" cxnId="{1D060105-947D-4F05-BAE6-1BEA0B66C62C}">
      <dgm:prSet/>
      <dgm:spPr/>
      <dgm:t>
        <a:bodyPr/>
        <a:lstStyle/>
        <a:p>
          <a:endParaRPr lang="en-US"/>
        </a:p>
      </dgm:t>
    </dgm:pt>
    <dgm:pt modelId="{14772738-29FF-4EC3-AF3D-1578B2C1063D}">
      <dgm:prSet/>
      <dgm:spPr/>
      <dgm:t>
        <a:bodyPr/>
        <a:lstStyle/>
        <a:p>
          <a:r>
            <a:rPr lang="en-US"/>
            <a:t>Recognition for achievement</a:t>
          </a:r>
        </a:p>
      </dgm:t>
    </dgm:pt>
    <dgm:pt modelId="{5C59B6E6-9ABC-49AC-9486-9AA81C86603D}" type="parTrans" cxnId="{59170916-049E-4C71-A72A-9DF2DCECBC3F}">
      <dgm:prSet/>
      <dgm:spPr/>
      <dgm:t>
        <a:bodyPr/>
        <a:lstStyle/>
        <a:p>
          <a:endParaRPr lang="en-US"/>
        </a:p>
      </dgm:t>
    </dgm:pt>
    <dgm:pt modelId="{FA54A120-F7F1-4BAE-91BB-C9CB4AA99274}" type="sibTrans" cxnId="{59170916-049E-4C71-A72A-9DF2DCECBC3F}">
      <dgm:prSet/>
      <dgm:spPr/>
      <dgm:t>
        <a:bodyPr/>
        <a:lstStyle/>
        <a:p>
          <a:endParaRPr lang="en-US"/>
        </a:p>
      </dgm:t>
    </dgm:pt>
    <dgm:pt modelId="{6C0CDA86-CB50-4062-8E6B-7099AE9D5C12}" type="pres">
      <dgm:prSet presAssocID="{3ECDDD0C-CF2E-434E-A4F3-30458033F3EA}" presName="root" presStyleCnt="0">
        <dgm:presLayoutVars>
          <dgm:dir/>
          <dgm:resizeHandles val="exact"/>
        </dgm:presLayoutVars>
      </dgm:prSet>
      <dgm:spPr/>
    </dgm:pt>
    <dgm:pt modelId="{F8552554-BE0C-4D1D-B654-C2CBCA03982A}" type="pres">
      <dgm:prSet presAssocID="{4F8ADA12-D5B4-49AC-817A-F593BA8E2859}" presName="compNode" presStyleCnt="0"/>
      <dgm:spPr/>
    </dgm:pt>
    <dgm:pt modelId="{2EFCBE57-AFB2-4D30-B10C-34B53A5A6F65}" type="pres">
      <dgm:prSet presAssocID="{4F8ADA12-D5B4-49AC-817A-F593BA8E2859}" presName="bgRect" presStyleLbl="bgShp" presStyleIdx="0" presStyleCnt="4"/>
      <dgm:spPr/>
    </dgm:pt>
    <dgm:pt modelId="{B1FCA7AC-F660-453D-81ED-28E9213ADFC2}" type="pres">
      <dgm:prSet presAssocID="{4F8ADA12-D5B4-49AC-817A-F593BA8E285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BB23A9B-FB60-4339-B9F3-F5D14E302F1C}" type="pres">
      <dgm:prSet presAssocID="{4F8ADA12-D5B4-49AC-817A-F593BA8E2859}" presName="spaceRect" presStyleCnt="0"/>
      <dgm:spPr/>
    </dgm:pt>
    <dgm:pt modelId="{599FF273-E575-4834-91F0-324F86BCE4F0}" type="pres">
      <dgm:prSet presAssocID="{4F8ADA12-D5B4-49AC-817A-F593BA8E2859}" presName="parTx" presStyleLbl="revTx" presStyleIdx="0" presStyleCnt="4">
        <dgm:presLayoutVars>
          <dgm:chMax val="0"/>
          <dgm:chPref val="0"/>
        </dgm:presLayoutVars>
      </dgm:prSet>
      <dgm:spPr/>
    </dgm:pt>
    <dgm:pt modelId="{843D886A-E05C-4A87-B773-0B6EBB719A23}" type="pres">
      <dgm:prSet presAssocID="{3ECBF940-ECA2-4AB8-982B-9962BCE8A068}" presName="sibTrans" presStyleCnt="0"/>
      <dgm:spPr/>
    </dgm:pt>
    <dgm:pt modelId="{7EC9B309-767F-43E2-9D1A-DEFE792E36D2}" type="pres">
      <dgm:prSet presAssocID="{46F112EC-9031-4115-941F-CF409C5B4A74}" presName="compNode" presStyleCnt="0"/>
      <dgm:spPr/>
    </dgm:pt>
    <dgm:pt modelId="{4D4C6663-F9BA-4C43-9644-097E8513925E}" type="pres">
      <dgm:prSet presAssocID="{46F112EC-9031-4115-941F-CF409C5B4A74}" presName="bgRect" presStyleLbl="bgShp" presStyleIdx="1" presStyleCnt="4"/>
      <dgm:spPr/>
    </dgm:pt>
    <dgm:pt modelId="{FCB45B48-AC57-4D39-8F43-D8560533DA0F}" type="pres">
      <dgm:prSet presAssocID="{46F112EC-9031-4115-941F-CF409C5B4A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5BFB83FD-5E80-44C9-B976-8F319E02252B}" type="pres">
      <dgm:prSet presAssocID="{46F112EC-9031-4115-941F-CF409C5B4A74}" presName="spaceRect" presStyleCnt="0"/>
      <dgm:spPr/>
    </dgm:pt>
    <dgm:pt modelId="{106ABD08-1D16-42D0-BFA3-532227968FE0}" type="pres">
      <dgm:prSet presAssocID="{46F112EC-9031-4115-941F-CF409C5B4A74}" presName="parTx" presStyleLbl="revTx" presStyleIdx="1" presStyleCnt="4">
        <dgm:presLayoutVars>
          <dgm:chMax val="0"/>
          <dgm:chPref val="0"/>
        </dgm:presLayoutVars>
      </dgm:prSet>
      <dgm:spPr/>
    </dgm:pt>
    <dgm:pt modelId="{A0694588-69DE-4807-83DC-5E07805C3629}" type="pres">
      <dgm:prSet presAssocID="{0026C6AE-450A-4F8C-8762-C451E54C2370}" presName="sibTrans" presStyleCnt="0"/>
      <dgm:spPr/>
    </dgm:pt>
    <dgm:pt modelId="{9E274C2E-BFB5-4B79-8E77-B8C5328EDA34}" type="pres">
      <dgm:prSet presAssocID="{8E6569C6-AF7C-4AA7-8BA4-3AE9DF198B78}" presName="compNode" presStyleCnt="0"/>
      <dgm:spPr/>
    </dgm:pt>
    <dgm:pt modelId="{F6963D4F-2EE0-4045-8A39-FD085788C52D}" type="pres">
      <dgm:prSet presAssocID="{8E6569C6-AF7C-4AA7-8BA4-3AE9DF198B78}" presName="bgRect" presStyleLbl="bgShp" presStyleIdx="2" presStyleCnt="4"/>
      <dgm:spPr/>
    </dgm:pt>
    <dgm:pt modelId="{261DA595-1514-4C9D-9653-CCDC62D31EFF}" type="pres">
      <dgm:prSet presAssocID="{8E6569C6-AF7C-4AA7-8BA4-3AE9DF198B7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91D033F-EC34-4D07-BA8A-EF231FC061A4}" type="pres">
      <dgm:prSet presAssocID="{8E6569C6-AF7C-4AA7-8BA4-3AE9DF198B78}" presName="spaceRect" presStyleCnt="0"/>
      <dgm:spPr/>
    </dgm:pt>
    <dgm:pt modelId="{356C7237-0BCC-478C-BFCE-C2D533AB4CB7}" type="pres">
      <dgm:prSet presAssocID="{8E6569C6-AF7C-4AA7-8BA4-3AE9DF198B78}" presName="parTx" presStyleLbl="revTx" presStyleIdx="2" presStyleCnt="4">
        <dgm:presLayoutVars>
          <dgm:chMax val="0"/>
          <dgm:chPref val="0"/>
        </dgm:presLayoutVars>
      </dgm:prSet>
      <dgm:spPr/>
    </dgm:pt>
    <dgm:pt modelId="{CD50E38D-0A1D-4F90-B0E6-095EA95E13E7}" type="pres">
      <dgm:prSet presAssocID="{63576DFB-9F9B-4B2B-90D0-C6C7E5AEF0DC}" presName="sibTrans" presStyleCnt="0"/>
      <dgm:spPr/>
    </dgm:pt>
    <dgm:pt modelId="{01020E60-E4E9-4746-988C-2755E68ED004}" type="pres">
      <dgm:prSet presAssocID="{14772738-29FF-4EC3-AF3D-1578B2C1063D}" presName="compNode" presStyleCnt="0"/>
      <dgm:spPr/>
    </dgm:pt>
    <dgm:pt modelId="{98CB26F3-8ADD-4AA7-9053-94328492C4CA}" type="pres">
      <dgm:prSet presAssocID="{14772738-29FF-4EC3-AF3D-1578B2C1063D}" presName="bgRect" presStyleLbl="bgShp" presStyleIdx="3" presStyleCnt="4"/>
      <dgm:spPr/>
    </dgm:pt>
    <dgm:pt modelId="{9CCFA5B5-E04A-42D2-91CE-EFBA80426903}" type="pres">
      <dgm:prSet presAssocID="{14772738-29FF-4EC3-AF3D-1578B2C106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3DE0B17C-D783-46A9-AD8B-05C76E77CE89}" type="pres">
      <dgm:prSet presAssocID="{14772738-29FF-4EC3-AF3D-1578B2C1063D}" presName="spaceRect" presStyleCnt="0"/>
      <dgm:spPr/>
    </dgm:pt>
    <dgm:pt modelId="{FD8C9E90-8404-48D7-8885-262E62FC2E90}" type="pres">
      <dgm:prSet presAssocID="{14772738-29FF-4EC3-AF3D-1578B2C1063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060105-947D-4F05-BAE6-1BEA0B66C62C}" srcId="{3ECDDD0C-CF2E-434E-A4F3-30458033F3EA}" destId="{8E6569C6-AF7C-4AA7-8BA4-3AE9DF198B78}" srcOrd="2" destOrd="0" parTransId="{C39EF011-B4DF-47F9-9185-F14F95592019}" sibTransId="{63576DFB-9F9B-4B2B-90D0-C6C7E5AEF0DC}"/>
    <dgm:cxn modelId="{59170916-049E-4C71-A72A-9DF2DCECBC3F}" srcId="{3ECDDD0C-CF2E-434E-A4F3-30458033F3EA}" destId="{14772738-29FF-4EC3-AF3D-1578B2C1063D}" srcOrd="3" destOrd="0" parTransId="{5C59B6E6-9ABC-49AC-9486-9AA81C86603D}" sibTransId="{FA54A120-F7F1-4BAE-91BB-C9CB4AA99274}"/>
    <dgm:cxn modelId="{7DB7024E-B88B-4CCF-9C1F-0AC46E4774EF}" srcId="{3ECDDD0C-CF2E-434E-A4F3-30458033F3EA}" destId="{46F112EC-9031-4115-941F-CF409C5B4A74}" srcOrd="1" destOrd="0" parTransId="{086D96F8-FEB8-44C3-879F-9A4E50957AC6}" sibTransId="{0026C6AE-450A-4F8C-8762-C451E54C2370}"/>
    <dgm:cxn modelId="{D8FC8F99-2972-401B-BF2E-779B0AAF06F8}" type="presOf" srcId="{3ECDDD0C-CF2E-434E-A4F3-30458033F3EA}" destId="{6C0CDA86-CB50-4062-8E6B-7099AE9D5C12}" srcOrd="0" destOrd="0" presId="urn:microsoft.com/office/officeart/2018/2/layout/IconVerticalSolidList"/>
    <dgm:cxn modelId="{7F043CC7-7E8C-4731-AFED-926DC4CBCE1C}" type="presOf" srcId="{8E6569C6-AF7C-4AA7-8BA4-3AE9DF198B78}" destId="{356C7237-0BCC-478C-BFCE-C2D533AB4CB7}" srcOrd="0" destOrd="0" presId="urn:microsoft.com/office/officeart/2018/2/layout/IconVerticalSolidList"/>
    <dgm:cxn modelId="{CB72E6D1-617F-4237-B465-2A55E799B6A7}" type="presOf" srcId="{46F112EC-9031-4115-941F-CF409C5B4A74}" destId="{106ABD08-1D16-42D0-BFA3-532227968FE0}" srcOrd="0" destOrd="0" presId="urn:microsoft.com/office/officeart/2018/2/layout/IconVerticalSolidList"/>
    <dgm:cxn modelId="{AD6598EA-341F-4F50-BDAF-EE1D05BD04AA}" type="presOf" srcId="{14772738-29FF-4EC3-AF3D-1578B2C1063D}" destId="{FD8C9E90-8404-48D7-8885-262E62FC2E90}" srcOrd="0" destOrd="0" presId="urn:microsoft.com/office/officeart/2018/2/layout/IconVerticalSolidList"/>
    <dgm:cxn modelId="{5C419EEF-7DF1-4F2F-A45A-E063442CAA2B}" type="presOf" srcId="{4F8ADA12-D5B4-49AC-817A-F593BA8E2859}" destId="{599FF273-E575-4834-91F0-324F86BCE4F0}" srcOrd="0" destOrd="0" presId="urn:microsoft.com/office/officeart/2018/2/layout/IconVerticalSolidList"/>
    <dgm:cxn modelId="{ED11A1F0-1AB6-4A8C-868A-8BF76F299E3D}" srcId="{3ECDDD0C-CF2E-434E-A4F3-30458033F3EA}" destId="{4F8ADA12-D5B4-49AC-817A-F593BA8E2859}" srcOrd="0" destOrd="0" parTransId="{D613AEC8-5AFB-46CE-8BED-997240487A8C}" sibTransId="{3ECBF940-ECA2-4AB8-982B-9962BCE8A068}"/>
    <dgm:cxn modelId="{4876E801-98E2-43A8-AA90-FC851DE88956}" type="presParOf" srcId="{6C0CDA86-CB50-4062-8E6B-7099AE9D5C12}" destId="{F8552554-BE0C-4D1D-B654-C2CBCA03982A}" srcOrd="0" destOrd="0" presId="urn:microsoft.com/office/officeart/2018/2/layout/IconVerticalSolidList"/>
    <dgm:cxn modelId="{E67F5F53-2306-4CF0-95C5-09E9FE02CE05}" type="presParOf" srcId="{F8552554-BE0C-4D1D-B654-C2CBCA03982A}" destId="{2EFCBE57-AFB2-4D30-B10C-34B53A5A6F65}" srcOrd="0" destOrd="0" presId="urn:microsoft.com/office/officeart/2018/2/layout/IconVerticalSolidList"/>
    <dgm:cxn modelId="{66BD3D47-4254-4505-BB0A-7D1DA9BEE8C0}" type="presParOf" srcId="{F8552554-BE0C-4D1D-B654-C2CBCA03982A}" destId="{B1FCA7AC-F660-453D-81ED-28E9213ADFC2}" srcOrd="1" destOrd="0" presId="urn:microsoft.com/office/officeart/2018/2/layout/IconVerticalSolidList"/>
    <dgm:cxn modelId="{DCD4D43C-2EB9-497E-8995-25E23ED55431}" type="presParOf" srcId="{F8552554-BE0C-4D1D-B654-C2CBCA03982A}" destId="{6BB23A9B-FB60-4339-B9F3-F5D14E302F1C}" srcOrd="2" destOrd="0" presId="urn:microsoft.com/office/officeart/2018/2/layout/IconVerticalSolidList"/>
    <dgm:cxn modelId="{BBBAD340-DA78-4A9B-86CD-C6286B03F281}" type="presParOf" srcId="{F8552554-BE0C-4D1D-B654-C2CBCA03982A}" destId="{599FF273-E575-4834-91F0-324F86BCE4F0}" srcOrd="3" destOrd="0" presId="urn:microsoft.com/office/officeart/2018/2/layout/IconVerticalSolidList"/>
    <dgm:cxn modelId="{F4291DCF-DECC-4590-ADF2-9A140F26EE30}" type="presParOf" srcId="{6C0CDA86-CB50-4062-8E6B-7099AE9D5C12}" destId="{843D886A-E05C-4A87-B773-0B6EBB719A23}" srcOrd="1" destOrd="0" presId="urn:microsoft.com/office/officeart/2018/2/layout/IconVerticalSolidList"/>
    <dgm:cxn modelId="{72F21FC5-F1E9-4A53-A351-66366E92AB02}" type="presParOf" srcId="{6C0CDA86-CB50-4062-8E6B-7099AE9D5C12}" destId="{7EC9B309-767F-43E2-9D1A-DEFE792E36D2}" srcOrd="2" destOrd="0" presId="urn:microsoft.com/office/officeart/2018/2/layout/IconVerticalSolidList"/>
    <dgm:cxn modelId="{C3F9BB4B-D1D0-4737-8388-6AACEB282BCD}" type="presParOf" srcId="{7EC9B309-767F-43E2-9D1A-DEFE792E36D2}" destId="{4D4C6663-F9BA-4C43-9644-097E8513925E}" srcOrd="0" destOrd="0" presId="urn:microsoft.com/office/officeart/2018/2/layout/IconVerticalSolidList"/>
    <dgm:cxn modelId="{E21E3B45-EB55-4E7D-A282-84DEFFF69D54}" type="presParOf" srcId="{7EC9B309-767F-43E2-9D1A-DEFE792E36D2}" destId="{FCB45B48-AC57-4D39-8F43-D8560533DA0F}" srcOrd="1" destOrd="0" presId="urn:microsoft.com/office/officeart/2018/2/layout/IconVerticalSolidList"/>
    <dgm:cxn modelId="{0413D416-5EE1-4D52-934A-D194F0678ABB}" type="presParOf" srcId="{7EC9B309-767F-43E2-9D1A-DEFE792E36D2}" destId="{5BFB83FD-5E80-44C9-B976-8F319E02252B}" srcOrd="2" destOrd="0" presId="urn:microsoft.com/office/officeart/2018/2/layout/IconVerticalSolidList"/>
    <dgm:cxn modelId="{94099103-A40D-448D-AAFB-3BD09EB66FB6}" type="presParOf" srcId="{7EC9B309-767F-43E2-9D1A-DEFE792E36D2}" destId="{106ABD08-1D16-42D0-BFA3-532227968FE0}" srcOrd="3" destOrd="0" presId="urn:microsoft.com/office/officeart/2018/2/layout/IconVerticalSolidList"/>
    <dgm:cxn modelId="{98E06D7F-B613-4A5A-B97F-7A44F93A3E84}" type="presParOf" srcId="{6C0CDA86-CB50-4062-8E6B-7099AE9D5C12}" destId="{A0694588-69DE-4807-83DC-5E07805C3629}" srcOrd="3" destOrd="0" presId="urn:microsoft.com/office/officeart/2018/2/layout/IconVerticalSolidList"/>
    <dgm:cxn modelId="{2534A16B-704D-471F-BF87-C5D51E0F9621}" type="presParOf" srcId="{6C0CDA86-CB50-4062-8E6B-7099AE9D5C12}" destId="{9E274C2E-BFB5-4B79-8E77-B8C5328EDA34}" srcOrd="4" destOrd="0" presId="urn:microsoft.com/office/officeart/2018/2/layout/IconVerticalSolidList"/>
    <dgm:cxn modelId="{FE960437-DF63-448E-85A4-189E5EE3D95E}" type="presParOf" srcId="{9E274C2E-BFB5-4B79-8E77-B8C5328EDA34}" destId="{F6963D4F-2EE0-4045-8A39-FD085788C52D}" srcOrd="0" destOrd="0" presId="urn:microsoft.com/office/officeart/2018/2/layout/IconVerticalSolidList"/>
    <dgm:cxn modelId="{9723B375-EBB8-4D7E-BDDE-A9EE77AFBADC}" type="presParOf" srcId="{9E274C2E-BFB5-4B79-8E77-B8C5328EDA34}" destId="{261DA595-1514-4C9D-9653-CCDC62D31EFF}" srcOrd="1" destOrd="0" presId="urn:microsoft.com/office/officeart/2018/2/layout/IconVerticalSolidList"/>
    <dgm:cxn modelId="{A5BF6417-F12D-4735-98C0-FA011A3F1793}" type="presParOf" srcId="{9E274C2E-BFB5-4B79-8E77-B8C5328EDA34}" destId="{391D033F-EC34-4D07-BA8A-EF231FC061A4}" srcOrd="2" destOrd="0" presId="urn:microsoft.com/office/officeart/2018/2/layout/IconVerticalSolidList"/>
    <dgm:cxn modelId="{72FE04D9-2805-4FCB-9CCF-453244E1FD51}" type="presParOf" srcId="{9E274C2E-BFB5-4B79-8E77-B8C5328EDA34}" destId="{356C7237-0BCC-478C-BFCE-C2D533AB4CB7}" srcOrd="3" destOrd="0" presId="urn:microsoft.com/office/officeart/2018/2/layout/IconVerticalSolidList"/>
    <dgm:cxn modelId="{152B637F-876C-4C91-BA14-2D6F587FE568}" type="presParOf" srcId="{6C0CDA86-CB50-4062-8E6B-7099AE9D5C12}" destId="{CD50E38D-0A1D-4F90-B0E6-095EA95E13E7}" srcOrd="5" destOrd="0" presId="urn:microsoft.com/office/officeart/2018/2/layout/IconVerticalSolidList"/>
    <dgm:cxn modelId="{80A5AD30-FD66-4ADB-8A23-6F069CE472DA}" type="presParOf" srcId="{6C0CDA86-CB50-4062-8E6B-7099AE9D5C12}" destId="{01020E60-E4E9-4746-988C-2755E68ED004}" srcOrd="6" destOrd="0" presId="urn:microsoft.com/office/officeart/2018/2/layout/IconVerticalSolidList"/>
    <dgm:cxn modelId="{528B6F4D-EB40-41B4-A73D-D0AA28DD3684}" type="presParOf" srcId="{01020E60-E4E9-4746-988C-2755E68ED004}" destId="{98CB26F3-8ADD-4AA7-9053-94328492C4CA}" srcOrd="0" destOrd="0" presId="urn:microsoft.com/office/officeart/2018/2/layout/IconVerticalSolidList"/>
    <dgm:cxn modelId="{1D7DEAC3-64F9-4544-91D0-C84E6E2238A1}" type="presParOf" srcId="{01020E60-E4E9-4746-988C-2755E68ED004}" destId="{9CCFA5B5-E04A-42D2-91CE-EFBA80426903}" srcOrd="1" destOrd="0" presId="urn:microsoft.com/office/officeart/2018/2/layout/IconVerticalSolidList"/>
    <dgm:cxn modelId="{A96643F7-A108-4A5B-9928-C454A1EA8899}" type="presParOf" srcId="{01020E60-E4E9-4746-988C-2755E68ED004}" destId="{3DE0B17C-D783-46A9-AD8B-05C76E77CE89}" srcOrd="2" destOrd="0" presId="urn:microsoft.com/office/officeart/2018/2/layout/IconVerticalSolidList"/>
    <dgm:cxn modelId="{6520A86A-30E9-4BD1-8474-4D7484E03BF5}" type="presParOf" srcId="{01020E60-E4E9-4746-988C-2755E68ED004}" destId="{FD8C9E90-8404-48D7-8885-262E62FC2E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0DB77C-F055-4625-8E1B-0020B1A616A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EBB8516-725B-4414-8E62-C80F4E82EF42}">
      <dgm:prSet/>
      <dgm:spPr/>
      <dgm:t>
        <a:bodyPr/>
        <a:lstStyle/>
        <a:p>
          <a:r>
            <a:rPr lang="en-US"/>
            <a:t>We establish habits by taking small actions each day.</a:t>
          </a:r>
        </a:p>
      </dgm:t>
    </dgm:pt>
    <dgm:pt modelId="{7BDA3AA8-9CDF-4128-9809-44F9648AC0CF}" type="parTrans" cxnId="{2B8D41BC-EED0-4C38-9117-1EC8B150DDB6}">
      <dgm:prSet/>
      <dgm:spPr/>
      <dgm:t>
        <a:bodyPr/>
        <a:lstStyle/>
        <a:p>
          <a:endParaRPr lang="en-US"/>
        </a:p>
      </dgm:t>
    </dgm:pt>
    <dgm:pt modelId="{BE068AD2-F03F-47D1-871E-D16E1B457B8A}" type="sibTrans" cxnId="{2B8D41BC-EED0-4C38-9117-1EC8B150DDB6}">
      <dgm:prSet/>
      <dgm:spPr/>
      <dgm:t>
        <a:bodyPr/>
        <a:lstStyle/>
        <a:p>
          <a:endParaRPr lang="en-US"/>
        </a:p>
      </dgm:t>
    </dgm:pt>
    <dgm:pt modelId="{A7EC9B90-437A-4DA8-8305-3905B676BFA4}">
      <dgm:prSet/>
      <dgm:spPr/>
      <dgm:t>
        <a:bodyPr/>
        <a:lstStyle/>
        <a:p>
          <a:r>
            <a:rPr lang="en-US"/>
            <a:t>You can establish habits for success.</a:t>
          </a:r>
        </a:p>
      </dgm:t>
    </dgm:pt>
    <dgm:pt modelId="{10EE9143-5C7E-4C3D-B8C8-814F880D3077}" type="parTrans" cxnId="{A76AB327-7C4C-4395-947E-E5252F87EFAD}">
      <dgm:prSet/>
      <dgm:spPr/>
      <dgm:t>
        <a:bodyPr/>
        <a:lstStyle/>
        <a:p>
          <a:endParaRPr lang="en-US"/>
        </a:p>
      </dgm:t>
    </dgm:pt>
    <dgm:pt modelId="{E88B6265-FBB5-4645-85D3-1074F0343FAC}" type="sibTrans" cxnId="{A76AB327-7C4C-4395-947E-E5252F87EFAD}">
      <dgm:prSet/>
      <dgm:spPr/>
      <dgm:t>
        <a:bodyPr/>
        <a:lstStyle/>
        <a:p>
          <a:endParaRPr lang="en-US"/>
        </a:p>
      </dgm:t>
    </dgm:pt>
    <dgm:pt modelId="{B7E66C7B-9B9B-457B-8BB7-A399695AD57F}" type="pres">
      <dgm:prSet presAssocID="{4E0DB77C-F055-4625-8E1B-0020B1A616AB}" presName="root" presStyleCnt="0">
        <dgm:presLayoutVars>
          <dgm:dir/>
          <dgm:resizeHandles val="exact"/>
        </dgm:presLayoutVars>
      </dgm:prSet>
      <dgm:spPr/>
    </dgm:pt>
    <dgm:pt modelId="{9343175D-2D70-4D0E-B206-51B0596ECFD4}" type="pres">
      <dgm:prSet presAssocID="{3EBB8516-725B-4414-8E62-C80F4E82EF42}" presName="compNode" presStyleCnt="0"/>
      <dgm:spPr/>
    </dgm:pt>
    <dgm:pt modelId="{B55A6D2E-A67A-45AE-972A-9CF61C1B3E1A}" type="pres">
      <dgm:prSet presAssocID="{3EBB8516-725B-4414-8E62-C80F4E82EF42}" presName="bgRect" presStyleLbl="bgShp" presStyleIdx="0" presStyleCnt="2"/>
      <dgm:spPr/>
    </dgm:pt>
    <dgm:pt modelId="{1EF4B1CC-49B0-4F7C-B084-DA2F5399931A}" type="pres">
      <dgm:prSet presAssocID="{3EBB8516-725B-4414-8E62-C80F4E82EF4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E171B1B-9323-456C-8893-450D6E680BED}" type="pres">
      <dgm:prSet presAssocID="{3EBB8516-725B-4414-8E62-C80F4E82EF42}" presName="spaceRect" presStyleCnt="0"/>
      <dgm:spPr/>
    </dgm:pt>
    <dgm:pt modelId="{9DD2F416-9FF5-4635-B480-7AAD231A2903}" type="pres">
      <dgm:prSet presAssocID="{3EBB8516-725B-4414-8E62-C80F4E82EF42}" presName="parTx" presStyleLbl="revTx" presStyleIdx="0" presStyleCnt="2">
        <dgm:presLayoutVars>
          <dgm:chMax val="0"/>
          <dgm:chPref val="0"/>
        </dgm:presLayoutVars>
      </dgm:prSet>
      <dgm:spPr/>
    </dgm:pt>
    <dgm:pt modelId="{9F25A221-1B52-4213-8C7E-8584CC1715CB}" type="pres">
      <dgm:prSet presAssocID="{BE068AD2-F03F-47D1-871E-D16E1B457B8A}" presName="sibTrans" presStyleCnt="0"/>
      <dgm:spPr/>
    </dgm:pt>
    <dgm:pt modelId="{85401438-C20F-416C-9193-55C72FA5D0A4}" type="pres">
      <dgm:prSet presAssocID="{A7EC9B90-437A-4DA8-8305-3905B676BFA4}" presName="compNode" presStyleCnt="0"/>
      <dgm:spPr/>
    </dgm:pt>
    <dgm:pt modelId="{D201733A-BAAD-4493-8842-C5F91A6F9C9D}" type="pres">
      <dgm:prSet presAssocID="{A7EC9B90-437A-4DA8-8305-3905B676BFA4}" presName="bgRect" presStyleLbl="bgShp" presStyleIdx="1" presStyleCnt="2"/>
      <dgm:spPr/>
    </dgm:pt>
    <dgm:pt modelId="{E25476D4-299F-429F-BCB2-B3C059E05C69}" type="pres">
      <dgm:prSet presAssocID="{A7EC9B90-437A-4DA8-8305-3905B676BFA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796D228B-AB9F-4253-86EC-669388A5414B}" type="pres">
      <dgm:prSet presAssocID="{A7EC9B90-437A-4DA8-8305-3905B676BFA4}" presName="spaceRect" presStyleCnt="0"/>
      <dgm:spPr/>
    </dgm:pt>
    <dgm:pt modelId="{B2010F40-9DB9-4CBB-8E7D-E4ED204BD50B}" type="pres">
      <dgm:prSet presAssocID="{A7EC9B90-437A-4DA8-8305-3905B676BFA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76AB327-7C4C-4395-947E-E5252F87EFAD}" srcId="{4E0DB77C-F055-4625-8E1B-0020B1A616AB}" destId="{A7EC9B90-437A-4DA8-8305-3905B676BFA4}" srcOrd="1" destOrd="0" parTransId="{10EE9143-5C7E-4C3D-B8C8-814F880D3077}" sibTransId="{E88B6265-FBB5-4645-85D3-1074F0343FAC}"/>
    <dgm:cxn modelId="{E8897B49-0EA5-4D3A-BCFD-A5EAB3CE2E00}" type="presOf" srcId="{3EBB8516-725B-4414-8E62-C80F4E82EF42}" destId="{9DD2F416-9FF5-4635-B480-7AAD231A2903}" srcOrd="0" destOrd="0" presId="urn:microsoft.com/office/officeart/2018/2/layout/IconVerticalSolidList"/>
    <dgm:cxn modelId="{59BBF459-EDED-4FAB-828C-E45C684DB18D}" type="presOf" srcId="{4E0DB77C-F055-4625-8E1B-0020B1A616AB}" destId="{B7E66C7B-9B9B-457B-8BB7-A399695AD57F}" srcOrd="0" destOrd="0" presId="urn:microsoft.com/office/officeart/2018/2/layout/IconVerticalSolidList"/>
    <dgm:cxn modelId="{2B8D41BC-EED0-4C38-9117-1EC8B150DDB6}" srcId="{4E0DB77C-F055-4625-8E1B-0020B1A616AB}" destId="{3EBB8516-725B-4414-8E62-C80F4E82EF42}" srcOrd="0" destOrd="0" parTransId="{7BDA3AA8-9CDF-4128-9809-44F9648AC0CF}" sibTransId="{BE068AD2-F03F-47D1-871E-D16E1B457B8A}"/>
    <dgm:cxn modelId="{78B231BF-54ED-4C54-A08B-D484A4E6F0BB}" type="presOf" srcId="{A7EC9B90-437A-4DA8-8305-3905B676BFA4}" destId="{B2010F40-9DB9-4CBB-8E7D-E4ED204BD50B}" srcOrd="0" destOrd="0" presId="urn:microsoft.com/office/officeart/2018/2/layout/IconVerticalSolidList"/>
    <dgm:cxn modelId="{AC784D47-B8A3-4E05-8D31-BE465851C103}" type="presParOf" srcId="{B7E66C7B-9B9B-457B-8BB7-A399695AD57F}" destId="{9343175D-2D70-4D0E-B206-51B0596ECFD4}" srcOrd="0" destOrd="0" presId="urn:microsoft.com/office/officeart/2018/2/layout/IconVerticalSolidList"/>
    <dgm:cxn modelId="{5F324B7A-339A-43B4-A3A4-62C50684E592}" type="presParOf" srcId="{9343175D-2D70-4D0E-B206-51B0596ECFD4}" destId="{B55A6D2E-A67A-45AE-972A-9CF61C1B3E1A}" srcOrd="0" destOrd="0" presId="urn:microsoft.com/office/officeart/2018/2/layout/IconVerticalSolidList"/>
    <dgm:cxn modelId="{0EA1319F-CD7A-4C1B-AF12-6ABD8BE35F23}" type="presParOf" srcId="{9343175D-2D70-4D0E-B206-51B0596ECFD4}" destId="{1EF4B1CC-49B0-4F7C-B084-DA2F5399931A}" srcOrd="1" destOrd="0" presId="urn:microsoft.com/office/officeart/2018/2/layout/IconVerticalSolidList"/>
    <dgm:cxn modelId="{AE488D04-CC6B-4AD0-A2A5-9D431A748C1A}" type="presParOf" srcId="{9343175D-2D70-4D0E-B206-51B0596ECFD4}" destId="{6E171B1B-9323-456C-8893-450D6E680BED}" srcOrd="2" destOrd="0" presId="urn:microsoft.com/office/officeart/2018/2/layout/IconVerticalSolidList"/>
    <dgm:cxn modelId="{838C85A2-9742-494A-91A1-588132D1702E}" type="presParOf" srcId="{9343175D-2D70-4D0E-B206-51B0596ECFD4}" destId="{9DD2F416-9FF5-4635-B480-7AAD231A2903}" srcOrd="3" destOrd="0" presId="urn:microsoft.com/office/officeart/2018/2/layout/IconVerticalSolidList"/>
    <dgm:cxn modelId="{CE0454A6-CEF0-4387-A95C-DE2877F06D2C}" type="presParOf" srcId="{B7E66C7B-9B9B-457B-8BB7-A399695AD57F}" destId="{9F25A221-1B52-4213-8C7E-8584CC1715CB}" srcOrd="1" destOrd="0" presId="urn:microsoft.com/office/officeart/2018/2/layout/IconVerticalSolidList"/>
    <dgm:cxn modelId="{B86205D5-E394-4D98-9843-6E5A09F54A2F}" type="presParOf" srcId="{B7E66C7B-9B9B-457B-8BB7-A399695AD57F}" destId="{85401438-C20F-416C-9193-55C72FA5D0A4}" srcOrd="2" destOrd="0" presId="urn:microsoft.com/office/officeart/2018/2/layout/IconVerticalSolidList"/>
    <dgm:cxn modelId="{A51F81D8-9D87-4819-8BA5-1E996CBD468A}" type="presParOf" srcId="{85401438-C20F-416C-9193-55C72FA5D0A4}" destId="{D201733A-BAAD-4493-8842-C5F91A6F9C9D}" srcOrd="0" destOrd="0" presId="urn:microsoft.com/office/officeart/2018/2/layout/IconVerticalSolidList"/>
    <dgm:cxn modelId="{AB896E57-D6A1-4B2E-9D72-37AD4E895904}" type="presParOf" srcId="{85401438-C20F-416C-9193-55C72FA5D0A4}" destId="{E25476D4-299F-429F-BCB2-B3C059E05C69}" srcOrd="1" destOrd="0" presId="urn:microsoft.com/office/officeart/2018/2/layout/IconVerticalSolidList"/>
    <dgm:cxn modelId="{259069A5-B326-4A5B-89A5-7FE623EBBB0E}" type="presParOf" srcId="{85401438-C20F-416C-9193-55C72FA5D0A4}" destId="{796D228B-AB9F-4253-86EC-669388A5414B}" srcOrd="2" destOrd="0" presId="urn:microsoft.com/office/officeart/2018/2/layout/IconVerticalSolidList"/>
    <dgm:cxn modelId="{DD94A39A-E27D-43BA-A16A-D7B363DA7FA0}" type="presParOf" srcId="{85401438-C20F-416C-9193-55C72FA5D0A4}" destId="{B2010F40-9DB9-4CBB-8E7D-E4ED204BD5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E91AAF-9BF9-463B-9F22-2B5FCCD9CD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5D9F385-5EAF-4019-AE17-8DED6C86A04A}">
      <dgm:prSet custT="1"/>
      <dgm:spPr/>
      <dgm:t>
        <a:bodyPr/>
        <a:lstStyle/>
        <a:p>
          <a:r>
            <a:rPr lang="en-US" sz="2000" dirty="0"/>
            <a:t>Attend class.</a:t>
          </a:r>
        </a:p>
      </dgm:t>
    </dgm:pt>
    <dgm:pt modelId="{1D4B23DB-E4C3-4B9F-B26C-4DB71EEFEC25}" type="parTrans" cxnId="{CB803C10-35E0-4370-8AE2-07A82A065E60}">
      <dgm:prSet/>
      <dgm:spPr/>
      <dgm:t>
        <a:bodyPr/>
        <a:lstStyle/>
        <a:p>
          <a:endParaRPr lang="en-US"/>
        </a:p>
      </dgm:t>
    </dgm:pt>
    <dgm:pt modelId="{8D5CB03E-3FAE-4076-B3AB-CA83C8B10E5E}" type="sibTrans" cxnId="{CB803C10-35E0-4370-8AE2-07A82A065E60}">
      <dgm:prSet/>
      <dgm:spPr/>
      <dgm:t>
        <a:bodyPr/>
        <a:lstStyle/>
        <a:p>
          <a:endParaRPr lang="en-US"/>
        </a:p>
      </dgm:t>
    </dgm:pt>
    <dgm:pt modelId="{D31A64DB-AD76-492F-BC50-8ECA6F010078}">
      <dgm:prSet custT="1"/>
      <dgm:spPr/>
      <dgm:t>
        <a:bodyPr/>
        <a:lstStyle/>
        <a:p>
          <a:r>
            <a:rPr lang="en-US" sz="2000" dirty="0"/>
            <a:t>Read the textbook.</a:t>
          </a:r>
        </a:p>
      </dgm:t>
    </dgm:pt>
    <dgm:pt modelId="{7B9B72A4-8F14-45EA-9C6A-0652588DF17E}" type="parTrans" cxnId="{473344E6-9EA7-452C-8E60-F5F317B5B14A}">
      <dgm:prSet/>
      <dgm:spPr/>
      <dgm:t>
        <a:bodyPr/>
        <a:lstStyle/>
        <a:p>
          <a:endParaRPr lang="en-US"/>
        </a:p>
      </dgm:t>
    </dgm:pt>
    <dgm:pt modelId="{5C40FA0D-B51D-4C8D-BEF1-696DEEA1B6C7}" type="sibTrans" cxnId="{473344E6-9EA7-452C-8E60-F5F317B5B14A}">
      <dgm:prSet/>
      <dgm:spPr/>
      <dgm:t>
        <a:bodyPr/>
        <a:lstStyle/>
        <a:p>
          <a:endParaRPr lang="en-US"/>
        </a:p>
      </dgm:t>
    </dgm:pt>
    <dgm:pt modelId="{B7FE79ED-A6D7-4D63-8DEA-BF611AC60394}">
      <dgm:prSet custT="1"/>
      <dgm:spPr/>
      <dgm:t>
        <a:bodyPr/>
        <a:lstStyle/>
        <a:p>
          <a:r>
            <a:rPr lang="en-US" sz="2000" dirty="0"/>
            <a:t>Have an educational plan.</a:t>
          </a:r>
        </a:p>
      </dgm:t>
    </dgm:pt>
    <dgm:pt modelId="{6D1728D0-3B0D-4068-835B-34EB1CA71356}" type="parTrans" cxnId="{F9F29AFA-2338-44C2-BE56-DC89DC76CA5D}">
      <dgm:prSet/>
      <dgm:spPr/>
      <dgm:t>
        <a:bodyPr/>
        <a:lstStyle/>
        <a:p>
          <a:endParaRPr lang="en-US"/>
        </a:p>
      </dgm:t>
    </dgm:pt>
    <dgm:pt modelId="{7D9555DD-44B3-4D21-8EB1-286F60603433}" type="sibTrans" cxnId="{F9F29AFA-2338-44C2-BE56-DC89DC76CA5D}">
      <dgm:prSet/>
      <dgm:spPr/>
      <dgm:t>
        <a:bodyPr/>
        <a:lstStyle/>
        <a:p>
          <a:endParaRPr lang="en-US"/>
        </a:p>
      </dgm:t>
    </dgm:pt>
    <dgm:pt modelId="{405A77DA-BFF7-45AA-8DFB-152CEC7CED0E}">
      <dgm:prSet custT="1"/>
      <dgm:spPr/>
      <dgm:t>
        <a:bodyPr/>
        <a:lstStyle/>
        <a:p>
          <a:r>
            <a:rPr lang="en-US" sz="2000" dirty="0"/>
            <a:t>Use college services.</a:t>
          </a:r>
        </a:p>
      </dgm:t>
    </dgm:pt>
    <dgm:pt modelId="{5E3AD156-5A88-44A8-AB6D-BA88CC4544A1}" type="parTrans" cxnId="{CA038C13-37B1-49FF-AF19-EB330FB07619}">
      <dgm:prSet/>
      <dgm:spPr/>
      <dgm:t>
        <a:bodyPr/>
        <a:lstStyle/>
        <a:p>
          <a:endParaRPr lang="en-US"/>
        </a:p>
      </dgm:t>
    </dgm:pt>
    <dgm:pt modelId="{D8243783-2BD3-4030-B87A-D8A9F3E5563E}" type="sibTrans" cxnId="{CA038C13-37B1-49FF-AF19-EB330FB07619}">
      <dgm:prSet/>
      <dgm:spPr/>
      <dgm:t>
        <a:bodyPr/>
        <a:lstStyle/>
        <a:p>
          <a:endParaRPr lang="en-US"/>
        </a:p>
      </dgm:t>
    </dgm:pt>
    <dgm:pt modelId="{025CF3CA-ED57-4404-BBAD-BD498ED068B9}">
      <dgm:prSet custT="1"/>
      <dgm:spPr/>
      <dgm:t>
        <a:bodyPr/>
        <a:lstStyle/>
        <a:p>
          <a:r>
            <a:rPr lang="en-US" sz="2000" dirty="0"/>
            <a:t>Get to know the faculty.</a:t>
          </a:r>
        </a:p>
      </dgm:t>
    </dgm:pt>
    <dgm:pt modelId="{2EA3C337-5672-4248-886C-C7DB7FE36AB6}" type="parTrans" cxnId="{B452163A-38C5-479F-A2CC-DA94503B2054}">
      <dgm:prSet/>
      <dgm:spPr/>
      <dgm:t>
        <a:bodyPr/>
        <a:lstStyle/>
        <a:p>
          <a:endParaRPr lang="en-US"/>
        </a:p>
      </dgm:t>
    </dgm:pt>
    <dgm:pt modelId="{0F80058B-C43C-4B2F-AB21-5664FEF94E09}" type="sibTrans" cxnId="{B452163A-38C5-479F-A2CC-DA94503B2054}">
      <dgm:prSet/>
      <dgm:spPr/>
      <dgm:t>
        <a:bodyPr/>
        <a:lstStyle/>
        <a:p>
          <a:endParaRPr lang="en-US"/>
        </a:p>
      </dgm:t>
    </dgm:pt>
    <dgm:pt modelId="{370B583B-AD5E-45FD-991A-EDEC5A919EB1}" type="pres">
      <dgm:prSet presAssocID="{47E91AAF-9BF9-463B-9F22-2B5FCCD9CD74}" presName="root" presStyleCnt="0">
        <dgm:presLayoutVars>
          <dgm:dir/>
          <dgm:resizeHandles val="exact"/>
        </dgm:presLayoutVars>
      </dgm:prSet>
      <dgm:spPr/>
    </dgm:pt>
    <dgm:pt modelId="{DF1BEF5A-B23B-44F2-AA1E-487ED6E5E311}" type="pres">
      <dgm:prSet presAssocID="{25D9F385-5EAF-4019-AE17-8DED6C86A04A}" presName="compNode" presStyleCnt="0"/>
      <dgm:spPr/>
    </dgm:pt>
    <dgm:pt modelId="{25E74CB1-0C10-4DC4-8A05-288017E6E6D5}" type="pres">
      <dgm:prSet presAssocID="{25D9F385-5EAF-4019-AE17-8DED6C86A04A}" presName="bgRect" presStyleLbl="bgShp" presStyleIdx="0" presStyleCnt="5"/>
      <dgm:spPr/>
    </dgm:pt>
    <dgm:pt modelId="{A7EBA3EB-9C4D-47C3-BA1B-20E1531793BC}" type="pres">
      <dgm:prSet presAssocID="{25D9F385-5EAF-4019-AE17-8DED6C86A04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0EAEA83-C953-4087-9E93-4614A12591BD}" type="pres">
      <dgm:prSet presAssocID="{25D9F385-5EAF-4019-AE17-8DED6C86A04A}" presName="spaceRect" presStyleCnt="0"/>
      <dgm:spPr/>
    </dgm:pt>
    <dgm:pt modelId="{ADA367BD-34B7-4E5D-8074-8967965654F1}" type="pres">
      <dgm:prSet presAssocID="{25D9F385-5EAF-4019-AE17-8DED6C86A04A}" presName="parTx" presStyleLbl="revTx" presStyleIdx="0" presStyleCnt="5">
        <dgm:presLayoutVars>
          <dgm:chMax val="0"/>
          <dgm:chPref val="0"/>
        </dgm:presLayoutVars>
      </dgm:prSet>
      <dgm:spPr/>
    </dgm:pt>
    <dgm:pt modelId="{40A2D38F-5FBD-402D-A818-2B265D100BB3}" type="pres">
      <dgm:prSet presAssocID="{8D5CB03E-3FAE-4076-B3AB-CA83C8B10E5E}" presName="sibTrans" presStyleCnt="0"/>
      <dgm:spPr/>
    </dgm:pt>
    <dgm:pt modelId="{C28D0713-CC70-48CF-BA6A-E4B52CF1763D}" type="pres">
      <dgm:prSet presAssocID="{D31A64DB-AD76-492F-BC50-8ECA6F010078}" presName="compNode" presStyleCnt="0"/>
      <dgm:spPr/>
    </dgm:pt>
    <dgm:pt modelId="{88749425-2AFA-4C21-AF58-A7B3AD18B087}" type="pres">
      <dgm:prSet presAssocID="{D31A64DB-AD76-492F-BC50-8ECA6F010078}" presName="bgRect" presStyleLbl="bgShp" presStyleIdx="1" presStyleCnt="5"/>
      <dgm:spPr/>
    </dgm:pt>
    <dgm:pt modelId="{F83D0474-3138-4A01-8B56-DD53820F13FD}" type="pres">
      <dgm:prSet presAssocID="{D31A64DB-AD76-492F-BC50-8ECA6F01007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E1EC6736-8E29-4D80-AD04-22AEB1D32C74}" type="pres">
      <dgm:prSet presAssocID="{D31A64DB-AD76-492F-BC50-8ECA6F010078}" presName="spaceRect" presStyleCnt="0"/>
      <dgm:spPr/>
    </dgm:pt>
    <dgm:pt modelId="{80340F1A-43DB-4A35-8C18-9D2CF08F3D20}" type="pres">
      <dgm:prSet presAssocID="{D31A64DB-AD76-492F-BC50-8ECA6F010078}" presName="parTx" presStyleLbl="revTx" presStyleIdx="1" presStyleCnt="5">
        <dgm:presLayoutVars>
          <dgm:chMax val="0"/>
          <dgm:chPref val="0"/>
        </dgm:presLayoutVars>
      </dgm:prSet>
      <dgm:spPr/>
    </dgm:pt>
    <dgm:pt modelId="{02D62ED9-52FF-456C-8607-C918A602A3A2}" type="pres">
      <dgm:prSet presAssocID="{5C40FA0D-B51D-4C8D-BEF1-696DEEA1B6C7}" presName="sibTrans" presStyleCnt="0"/>
      <dgm:spPr/>
    </dgm:pt>
    <dgm:pt modelId="{60DF93F3-BD12-4110-80B8-828151120C72}" type="pres">
      <dgm:prSet presAssocID="{B7FE79ED-A6D7-4D63-8DEA-BF611AC60394}" presName="compNode" presStyleCnt="0"/>
      <dgm:spPr/>
    </dgm:pt>
    <dgm:pt modelId="{1AAAF26B-9C6D-4B2C-AF35-2C3C16109503}" type="pres">
      <dgm:prSet presAssocID="{B7FE79ED-A6D7-4D63-8DEA-BF611AC60394}" presName="bgRect" presStyleLbl="bgShp" presStyleIdx="2" presStyleCnt="5"/>
      <dgm:spPr/>
    </dgm:pt>
    <dgm:pt modelId="{674FAE81-07BB-4249-9BE4-E8AAF3C7A979}" type="pres">
      <dgm:prSet presAssocID="{B7FE79ED-A6D7-4D63-8DEA-BF611AC6039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72B77D9-F237-41A2-9507-0A41CD807422}" type="pres">
      <dgm:prSet presAssocID="{B7FE79ED-A6D7-4D63-8DEA-BF611AC60394}" presName="spaceRect" presStyleCnt="0"/>
      <dgm:spPr/>
    </dgm:pt>
    <dgm:pt modelId="{A9B575F2-C141-4DA8-B360-197FC5411FFE}" type="pres">
      <dgm:prSet presAssocID="{B7FE79ED-A6D7-4D63-8DEA-BF611AC60394}" presName="parTx" presStyleLbl="revTx" presStyleIdx="2" presStyleCnt="5">
        <dgm:presLayoutVars>
          <dgm:chMax val="0"/>
          <dgm:chPref val="0"/>
        </dgm:presLayoutVars>
      </dgm:prSet>
      <dgm:spPr/>
    </dgm:pt>
    <dgm:pt modelId="{774C2E82-D675-4A06-A991-3A0E3BC51927}" type="pres">
      <dgm:prSet presAssocID="{7D9555DD-44B3-4D21-8EB1-286F60603433}" presName="sibTrans" presStyleCnt="0"/>
      <dgm:spPr/>
    </dgm:pt>
    <dgm:pt modelId="{608CA931-3E96-4300-8A8D-F42AB4E76CEB}" type="pres">
      <dgm:prSet presAssocID="{405A77DA-BFF7-45AA-8DFB-152CEC7CED0E}" presName="compNode" presStyleCnt="0"/>
      <dgm:spPr/>
    </dgm:pt>
    <dgm:pt modelId="{EDEDFF1A-9BD0-48FB-B1BC-77061BD479BF}" type="pres">
      <dgm:prSet presAssocID="{405A77DA-BFF7-45AA-8DFB-152CEC7CED0E}" presName="bgRect" presStyleLbl="bgShp" presStyleIdx="3" presStyleCnt="5"/>
      <dgm:spPr/>
    </dgm:pt>
    <dgm:pt modelId="{981FDC85-216E-4E52-89A0-78EDB20CFDB2}" type="pres">
      <dgm:prSet presAssocID="{405A77DA-BFF7-45AA-8DFB-152CEC7CED0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7FF588B-C072-4C20-8D31-442B9591AEDC}" type="pres">
      <dgm:prSet presAssocID="{405A77DA-BFF7-45AA-8DFB-152CEC7CED0E}" presName="spaceRect" presStyleCnt="0"/>
      <dgm:spPr/>
    </dgm:pt>
    <dgm:pt modelId="{567962C7-8B48-4B3F-81BE-57AD0E034DDA}" type="pres">
      <dgm:prSet presAssocID="{405A77DA-BFF7-45AA-8DFB-152CEC7CED0E}" presName="parTx" presStyleLbl="revTx" presStyleIdx="3" presStyleCnt="5">
        <dgm:presLayoutVars>
          <dgm:chMax val="0"/>
          <dgm:chPref val="0"/>
        </dgm:presLayoutVars>
      </dgm:prSet>
      <dgm:spPr/>
    </dgm:pt>
    <dgm:pt modelId="{11516E94-B718-4763-AE6A-2DD5934691B7}" type="pres">
      <dgm:prSet presAssocID="{D8243783-2BD3-4030-B87A-D8A9F3E5563E}" presName="sibTrans" presStyleCnt="0"/>
      <dgm:spPr/>
    </dgm:pt>
    <dgm:pt modelId="{2162E3F1-0E53-492A-BE91-80217340516D}" type="pres">
      <dgm:prSet presAssocID="{025CF3CA-ED57-4404-BBAD-BD498ED068B9}" presName="compNode" presStyleCnt="0"/>
      <dgm:spPr/>
    </dgm:pt>
    <dgm:pt modelId="{9734EEED-F5F7-4FFC-A9C9-0BD4B94BC094}" type="pres">
      <dgm:prSet presAssocID="{025CF3CA-ED57-4404-BBAD-BD498ED068B9}" presName="bgRect" presStyleLbl="bgShp" presStyleIdx="4" presStyleCnt="5"/>
      <dgm:spPr/>
    </dgm:pt>
    <dgm:pt modelId="{6BDA1029-6FDE-4B5A-B3F9-5E2DD962F0A6}" type="pres">
      <dgm:prSet presAssocID="{025CF3CA-ED57-4404-BBAD-BD498ED068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B938BBC-92A1-4A4D-AA21-25228EFC25E2}" type="pres">
      <dgm:prSet presAssocID="{025CF3CA-ED57-4404-BBAD-BD498ED068B9}" presName="spaceRect" presStyleCnt="0"/>
      <dgm:spPr/>
    </dgm:pt>
    <dgm:pt modelId="{083A7EF6-89D9-417C-9D60-77B3FF0ACF5D}" type="pres">
      <dgm:prSet presAssocID="{025CF3CA-ED57-4404-BBAD-BD498ED068B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0783405-E9E3-400F-AD9E-5F5B8B447ACA}" type="presOf" srcId="{47E91AAF-9BF9-463B-9F22-2B5FCCD9CD74}" destId="{370B583B-AD5E-45FD-991A-EDEC5A919EB1}" srcOrd="0" destOrd="0" presId="urn:microsoft.com/office/officeart/2018/2/layout/IconVerticalSolidList"/>
    <dgm:cxn modelId="{534C760C-9679-493D-A1B6-C8AD4078E53F}" type="presOf" srcId="{025CF3CA-ED57-4404-BBAD-BD498ED068B9}" destId="{083A7EF6-89D9-417C-9D60-77B3FF0ACF5D}" srcOrd="0" destOrd="0" presId="urn:microsoft.com/office/officeart/2018/2/layout/IconVerticalSolidList"/>
    <dgm:cxn modelId="{09EFA90D-0373-45E2-BE72-B29151F8648D}" type="presOf" srcId="{25D9F385-5EAF-4019-AE17-8DED6C86A04A}" destId="{ADA367BD-34B7-4E5D-8074-8967965654F1}" srcOrd="0" destOrd="0" presId="urn:microsoft.com/office/officeart/2018/2/layout/IconVerticalSolidList"/>
    <dgm:cxn modelId="{CB803C10-35E0-4370-8AE2-07A82A065E60}" srcId="{47E91AAF-9BF9-463B-9F22-2B5FCCD9CD74}" destId="{25D9F385-5EAF-4019-AE17-8DED6C86A04A}" srcOrd="0" destOrd="0" parTransId="{1D4B23DB-E4C3-4B9F-B26C-4DB71EEFEC25}" sibTransId="{8D5CB03E-3FAE-4076-B3AB-CA83C8B10E5E}"/>
    <dgm:cxn modelId="{CA038C13-37B1-49FF-AF19-EB330FB07619}" srcId="{47E91AAF-9BF9-463B-9F22-2B5FCCD9CD74}" destId="{405A77DA-BFF7-45AA-8DFB-152CEC7CED0E}" srcOrd="3" destOrd="0" parTransId="{5E3AD156-5A88-44A8-AB6D-BA88CC4544A1}" sibTransId="{D8243783-2BD3-4030-B87A-D8A9F3E5563E}"/>
    <dgm:cxn modelId="{B452163A-38C5-479F-A2CC-DA94503B2054}" srcId="{47E91AAF-9BF9-463B-9F22-2B5FCCD9CD74}" destId="{025CF3CA-ED57-4404-BBAD-BD498ED068B9}" srcOrd="4" destOrd="0" parTransId="{2EA3C337-5672-4248-886C-C7DB7FE36AB6}" sibTransId="{0F80058B-C43C-4B2F-AB21-5664FEF94E09}"/>
    <dgm:cxn modelId="{5C8ACA4E-4AB4-46E3-878B-05233460A883}" type="presOf" srcId="{405A77DA-BFF7-45AA-8DFB-152CEC7CED0E}" destId="{567962C7-8B48-4B3F-81BE-57AD0E034DDA}" srcOrd="0" destOrd="0" presId="urn:microsoft.com/office/officeart/2018/2/layout/IconVerticalSolidList"/>
    <dgm:cxn modelId="{61B97291-335B-4B94-816D-A9C7FD976B1E}" type="presOf" srcId="{B7FE79ED-A6D7-4D63-8DEA-BF611AC60394}" destId="{A9B575F2-C141-4DA8-B360-197FC5411FFE}" srcOrd="0" destOrd="0" presId="urn:microsoft.com/office/officeart/2018/2/layout/IconVerticalSolidList"/>
    <dgm:cxn modelId="{EFE473DB-96AB-4040-9FB7-6484DA12389C}" type="presOf" srcId="{D31A64DB-AD76-492F-BC50-8ECA6F010078}" destId="{80340F1A-43DB-4A35-8C18-9D2CF08F3D20}" srcOrd="0" destOrd="0" presId="urn:microsoft.com/office/officeart/2018/2/layout/IconVerticalSolidList"/>
    <dgm:cxn modelId="{473344E6-9EA7-452C-8E60-F5F317B5B14A}" srcId="{47E91AAF-9BF9-463B-9F22-2B5FCCD9CD74}" destId="{D31A64DB-AD76-492F-BC50-8ECA6F010078}" srcOrd="1" destOrd="0" parTransId="{7B9B72A4-8F14-45EA-9C6A-0652588DF17E}" sibTransId="{5C40FA0D-B51D-4C8D-BEF1-696DEEA1B6C7}"/>
    <dgm:cxn modelId="{F9F29AFA-2338-44C2-BE56-DC89DC76CA5D}" srcId="{47E91AAF-9BF9-463B-9F22-2B5FCCD9CD74}" destId="{B7FE79ED-A6D7-4D63-8DEA-BF611AC60394}" srcOrd="2" destOrd="0" parTransId="{6D1728D0-3B0D-4068-835B-34EB1CA71356}" sibTransId="{7D9555DD-44B3-4D21-8EB1-286F60603433}"/>
    <dgm:cxn modelId="{E4E394EF-478F-467F-9FC0-4605BA255C4D}" type="presParOf" srcId="{370B583B-AD5E-45FD-991A-EDEC5A919EB1}" destId="{DF1BEF5A-B23B-44F2-AA1E-487ED6E5E311}" srcOrd="0" destOrd="0" presId="urn:microsoft.com/office/officeart/2018/2/layout/IconVerticalSolidList"/>
    <dgm:cxn modelId="{F532486E-0716-495B-8427-B39600BA12C7}" type="presParOf" srcId="{DF1BEF5A-B23B-44F2-AA1E-487ED6E5E311}" destId="{25E74CB1-0C10-4DC4-8A05-288017E6E6D5}" srcOrd="0" destOrd="0" presId="urn:microsoft.com/office/officeart/2018/2/layout/IconVerticalSolidList"/>
    <dgm:cxn modelId="{0DECEDA9-9A40-450B-971A-BE4AB84C431B}" type="presParOf" srcId="{DF1BEF5A-B23B-44F2-AA1E-487ED6E5E311}" destId="{A7EBA3EB-9C4D-47C3-BA1B-20E1531793BC}" srcOrd="1" destOrd="0" presId="urn:microsoft.com/office/officeart/2018/2/layout/IconVerticalSolidList"/>
    <dgm:cxn modelId="{C80D40D9-199A-43D9-83B3-FE359F817696}" type="presParOf" srcId="{DF1BEF5A-B23B-44F2-AA1E-487ED6E5E311}" destId="{30EAEA83-C953-4087-9E93-4614A12591BD}" srcOrd="2" destOrd="0" presId="urn:microsoft.com/office/officeart/2018/2/layout/IconVerticalSolidList"/>
    <dgm:cxn modelId="{62DC6FED-843A-4C10-A120-264F7E91AE9D}" type="presParOf" srcId="{DF1BEF5A-B23B-44F2-AA1E-487ED6E5E311}" destId="{ADA367BD-34B7-4E5D-8074-8967965654F1}" srcOrd="3" destOrd="0" presId="urn:microsoft.com/office/officeart/2018/2/layout/IconVerticalSolidList"/>
    <dgm:cxn modelId="{75BEB953-57EE-40EF-97EF-C6DFDD143081}" type="presParOf" srcId="{370B583B-AD5E-45FD-991A-EDEC5A919EB1}" destId="{40A2D38F-5FBD-402D-A818-2B265D100BB3}" srcOrd="1" destOrd="0" presId="urn:microsoft.com/office/officeart/2018/2/layout/IconVerticalSolidList"/>
    <dgm:cxn modelId="{C05738D1-4D11-4DE4-A57E-9647F398AB75}" type="presParOf" srcId="{370B583B-AD5E-45FD-991A-EDEC5A919EB1}" destId="{C28D0713-CC70-48CF-BA6A-E4B52CF1763D}" srcOrd="2" destOrd="0" presId="urn:microsoft.com/office/officeart/2018/2/layout/IconVerticalSolidList"/>
    <dgm:cxn modelId="{EDA56A58-ADEC-4D10-82CC-58C25B1A192A}" type="presParOf" srcId="{C28D0713-CC70-48CF-BA6A-E4B52CF1763D}" destId="{88749425-2AFA-4C21-AF58-A7B3AD18B087}" srcOrd="0" destOrd="0" presId="urn:microsoft.com/office/officeart/2018/2/layout/IconVerticalSolidList"/>
    <dgm:cxn modelId="{468472C1-2B25-4624-BEE3-49FD5FC5F69D}" type="presParOf" srcId="{C28D0713-CC70-48CF-BA6A-E4B52CF1763D}" destId="{F83D0474-3138-4A01-8B56-DD53820F13FD}" srcOrd="1" destOrd="0" presId="urn:microsoft.com/office/officeart/2018/2/layout/IconVerticalSolidList"/>
    <dgm:cxn modelId="{62575DC3-A3FD-42C3-8C9A-F15177E90375}" type="presParOf" srcId="{C28D0713-CC70-48CF-BA6A-E4B52CF1763D}" destId="{E1EC6736-8E29-4D80-AD04-22AEB1D32C74}" srcOrd="2" destOrd="0" presId="urn:microsoft.com/office/officeart/2018/2/layout/IconVerticalSolidList"/>
    <dgm:cxn modelId="{E74D7D25-F584-44DC-BDE2-0DEAFD472151}" type="presParOf" srcId="{C28D0713-CC70-48CF-BA6A-E4B52CF1763D}" destId="{80340F1A-43DB-4A35-8C18-9D2CF08F3D20}" srcOrd="3" destOrd="0" presId="urn:microsoft.com/office/officeart/2018/2/layout/IconVerticalSolidList"/>
    <dgm:cxn modelId="{64BB508F-4B07-41FD-A651-FF758F0C79D9}" type="presParOf" srcId="{370B583B-AD5E-45FD-991A-EDEC5A919EB1}" destId="{02D62ED9-52FF-456C-8607-C918A602A3A2}" srcOrd="3" destOrd="0" presId="urn:microsoft.com/office/officeart/2018/2/layout/IconVerticalSolidList"/>
    <dgm:cxn modelId="{5D887421-0719-46FD-8DCB-67FDA52A8FEE}" type="presParOf" srcId="{370B583B-AD5E-45FD-991A-EDEC5A919EB1}" destId="{60DF93F3-BD12-4110-80B8-828151120C72}" srcOrd="4" destOrd="0" presId="urn:microsoft.com/office/officeart/2018/2/layout/IconVerticalSolidList"/>
    <dgm:cxn modelId="{CA89B892-1C7B-4F7E-99F7-A48A4AEE9362}" type="presParOf" srcId="{60DF93F3-BD12-4110-80B8-828151120C72}" destId="{1AAAF26B-9C6D-4B2C-AF35-2C3C16109503}" srcOrd="0" destOrd="0" presId="urn:microsoft.com/office/officeart/2018/2/layout/IconVerticalSolidList"/>
    <dgm:cxn modelId="{4A34C536-FD7B-4D9D-91E7-99DA98E347F5}" type="presParOf" srcId="{60DF93F3-BD12-4110-80B8-828151120C72}" destId="{674FAE81-07BB-4249-9BE4-E8AAF3C7A979}" srcOrd="1" destOrd="0" presId="urn:microsoft.com/office/officeart/2018/2/layout/IconVerticalSolidList"/>
    <dgm:cxn modelId="{CA43A929-99FD-4AB7-9C1C-E3EED13A601F}" type="presParOf" srcId="{60DF93F3-BD12-4110-80B8-828151120C72}" destId="{E72B77D9-F237-41A2-9507-0A41CD807422}" srcOrd="2" destOrd="0" presId="urn:microsoft.com/office/officeart/2018/2/layout/IconVerticalSolidList"/>
    <dgm:cxn modelId="{D3EF3092-A7AE-4E03-8EC2-BB853A7E0FCC}" type="presParOf" srcId="{60DF93F3-BD12-4110-80B8-828151120C72}" destId="{A9B575F2-C141-4DA8-B360-197FC5411FFE}" srcOrd="3" destOrd="0" presId="urn:microsoft.com/office/officeart/2018/2/layout/IconVerticalSolidList"/>
    <dgm:cxn modelId="{B605E89F-20CC-4BAC-9764-F3AB737B13C5}" type="presParOf" srcId="{370B583B-AD5E-45FD-991A-EDEC5A919EB1}" destId="{774C2E82-D675-4A06-A991-3A0E3BC51927}" srcOrd="5" destOrd="0" presId="urn:microsoft.com/office/officeart/2018/2/layout/IconVerticalSolidList"/>
    <dgm:cxn modelId="{F5622909-B06B-4811-AC3C-97FD6B02D1EB}" type="presParOf" srcId="{370B583B-AD5E-45FD-991A-EDEC5A919EB1}" destId="{608CA931-3E96-4300-8A8D-F42AB4E76CEB}" srcOrd="6" destOrd="0" presId="urn:microsoft.com/office/officeart/2018/2/layout/IconVerticalSolidList"/>
    <dgm:cxn modelId="{C9A7AA4D-FBBB-42BD-9312-ECC03190CFF6}" type="presParOf" srcId="{608CA931-3E96-4300-8A8D-F42AB4E76CEB}" destId="{EDEDFF1A-9BD0-48FB-B1BC-77061BD479BF}" srcOrd="0" destOrd="0" presId="urn:microsoft.com/office/officeart/2018/2/layout/IconVerticalSolidList"/>
    <dgm:cxn modelId="{C8C094E6-EDBB-41B8-AE94-891F7A878BC9}" type="presParOf" srcId="{608CA931-3E96-4300-8A8D-F42AB4E76CEB}" destId="{981FDC85-216E-4E52-89A0-78EDB20CFDB2}" srcOrd="1" destOrd="0" presId="urn:microsoft.com/office/officeart/2018/2/layout/IconVerticalSolidList"/>
    <dgm:cxn modelId="{15A6BD0A-3D57-4763-871C-22EA5C49D77D}" type="presParOf" srcId="{608CA931-3E96-4300-8A8D-F42AB4E76CEB}" destId="{D7FF588B-C072-4C20-8D31-442B9591AEDC}" srcOrd="2" destOrd="0" presId="urn:microsoft.com/office/officeart/2018/2/layout/IconVerticalSolidList"/>
    <dgm:cxn modelId="{6756E8B4-31B4-45A5-BBF4-25BEA65D54B5}" type="presParOf" srcId="{608CA931-3E96-4300-8A8D-F42AB4E76CEB}" destId="{567962C7-8B48-4B3F-81BE-57AD0E034DDA}" srcOrd="3" destOrd="0" presId="urn:microsoft.com/office/officeart/2018/2/layout/IconVerticalSolidList"/>
    <dgm:cxn modelId="{BD5C56AE-26E8-4D4F-B81D-6AECEB849A7F}" type="presParOf" srcId="{370B583B-AD5E-45FD-991A-EDEC5A919EB1}" destId="{11516E94-B718-4763-AE6A-2DD5934691B7}" srcOrd="7" destOrd="0" presId="urn:microsoft.com/office/officeart/2018/2/layout/IconVerticalSolidList"/>
    <dgm:cxn modelId="{2F959F5D-319A-4900-B5A1-75A54EEBE30C}" type="presParOf" srcId="{370B583B-AD5E-45FD-991A-EDEC5A919EB1}" destId="{2162E3F1-0E53-492A-BE91-80217340516D}" srcOrd="8" destOrd="0" presId="urn:microsoft.com/office/officeart/2018/2/layout/IconVerticalSolidList"/>
    <dgm:cxn modelId="{F43137EC-46F7-405F-9266-76BEAF535B0C}" type="presParOf" srcId="{2162E3F1-0E53-492A-BE91-80217340516D}" destId="{9734EEED-F5F7-4FFC-A9C9-0BD4B94BC094}" srcOrd="0" destOrd="0" presId="urn:microsoft.com/office/officeart/2018/2/layout/IconVerticalSolidList"/>
    <dgm:cxn modelId="{5FFA1BA4-5A2E-48AE-963E-1D01320DD670}" type="presParOf" srcId="{2162E3F1-0E53-492A-BE91-80217340516D}" destId="{6BDA1029-6FDE-4B5A-B3F9-5E2DD962F0A6}" srcOrd="1" destOrd="0" presId="urn:microsoft.com/office/officeart/2018/2/layout/IconVerticalSolidList"/>
    <dgm:cxn modelId="{73CDCA73-CA81-4010-8FE8-D272F6A5D423}" type="presParOf" srcId="{2162E3F1-0E53-492A-BE91-80217340516D}" destId="{CB938BBC-92A1-4A4D-AA21-25228EFC25E2}" srcOrd="2" destOrd="0" presId="urn:microsoft.com/office/officeart/2018/2/layout/IconVerticalSolidList"/>
    <dgm:cxn modelId="{0FB33718-A71F-4DFA-A3A9-0E1433556DF7}" type="presParOf" srcId="{2162E3F1-0E53-492A-BE91-80217340516D}" destId="{083A7EF6-89D9-417C-9D60-77B3FF0ACF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88BCB5-60E2-4DC0-9713-E35705A75C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F974407-5B60-4E94-BA0B-84CC62EE2279}">
      <dgm:prSet custT="1"/>
      <dgm:spPr/>
      <dgm:t>
        <a:bodyPr/>
        <a:lstStyle/>
        <a:p>
          <a:r>
            <a:rPr lang="en-US" sz="2000" dirty="0"/>
            <a:t>Limit outside employment to 20 hours a week for a full-time student.</a:t>
          </a:r>
        </a:p>
      </dgm:t>
    </dgm:pt>
    <dgm:pt modelId="{19EFD938-CBD3-4C5E-BC0E-060DE73F497B}" type="parTrans" cxnId="{6D0AE24D-0A68-4194-A6A6-36F67739A1B7}">
      <dgm:prSet/>
      <dgm:spPr/>
      <dgm:t>
        <a:bodyPr/>
        <a:lstStyle/>
        <a:p>
          <a:endParaRPr lang="en-US"/>
        </a:p>
      </dgm:t>
    </dgm:pt>
    <dgm:pt modelId="{955A17FD-D45E-4C3F-AA0A-07E2B51E1E82}" type="sibTrans" cxnId="{6D0AE24D-0A68-4194-A6A6-36F67739A1B7}">
      <dgm:prSet/>
      <dgm:spPr/>
      <dgm:t>
        <a:bodyPr/>
        <a:lstStyle/>
        <a:p>
          <a:endParaRPr lang="en-US"/>
        </a:p>
      </dgm:t>
    </dgm:pt>
    <dgm:pt modelId="{F371444A-7811-4B5C-ADD7-98B7FC11DB40}">
      <dgm:prSet custT="1"/>
      <dgm:spPr/>
      <dgm:t>
        <a:bodyPr/>
        <a:lstStyle/>
        <a:p>
          <a:r>
            <a:rPr lang="en-US" sz="2000" dirty="0"/>
            <a:t>Take one step at a time.</a:t>
          </a:r>
        </a:p>
      </dgm:t>
    </dgm:pt>
    <dgm:pt modelId="{A61DFD62-5283-447B-AEB7-C27B744FA8C0}" type="parTrans" cxnId="{19D93B6E-6278-435B-A44B-79D8B6518243}">
      <dgm:prSet/>
      <dgm:spPr/>
      <dgm:t>
        <a:bodyPr/>
        <a:lstStyle/>
        <a:p>
          <a:endParaRPr lang="en-US"/>
        </a:p>
      </dgm:t>
    </dgm:pt>
    <dgm:pt modelId="{6B26E1E5-100E-40BF-BBA2-EEED276A52C0}" type="sibTrans" cxnId="{19D93B6E-6278-435B-A44B-79D8B6518243}">
      <dgm:prSet/>
      <dgm:spPr/>
      <dgm:t>
        <a:bodyPr/>
        <a:lstStyle/>
        <a:p>
          <a:endParaRPr lang="en-US"/>
        </a:p>
      </dgm:t>
    </dgm:pt>
    <dgm:pt modelId="{0E839099-AC3A-45CD-9AF0-DF2C3AF7E83A}">
      <dgm:prSet custT="1"/>
      <dgm:spPr/>
      <dgm:t>
        <a:bodyPr/>
        <a:lstStyle/>
        <a:p>
          <a:r>
            <a:rPr lang="en-US" sz="2000" dirty="0"/>
            <a:t>Have a goal for the future.</a:t>
          </a:r>
        </a:p>
      </dgm:t>
    </dgm:pt>
    <dgm:pt modelId="{2CC0136A-187E-464A-9D4D-D6A372DB0930}" type="parTrans" cxnId="{6E3913F3-3D23-4A0E-88D7-B3F390DF3FFF}">
      <dgm:prSet/>
      <dgm:spPr/>
      <dgm:t>
        <a:bodyPr/>
        <a:lstStyle/>
        <a:p>
          <a:endParaRPr lang="en-US"/>
        </a:p>
      </dgm:t>
    </dgm:pt>
    <dgm:pt modelId="{786557CC-A2B4-4FB6-A7B1-E95224ABF0EC}" type="sibTrans" cxnId="{6E3913F3-3D23-4A0E-88D7-B3F390DF3FFF}">
      <dgm:prSet/>
      <dgm:spPr/>
      <dgm:t>
        <a:bodyPr/>
        <a:lstStyle/>
        <a:p>
          <a:endParaRPr lang="en-US"/>
        </a:p>
      </dgm:t>
    </dgm:pt>
    <dgm:pt modelId="{E6E320CF-3122-402E-8B54-C54F536D8F6D}">
      <dgm:prSet custT="1"/>
      <dgm:spPr/>
      <dgm:t>
        <a:bodyPr/>
        <a:lstStyle/>
        <a:p>
          <a:r>
            <a:rPr lang="en-US" sz="2000" dirty="0"/>
            <a:t>Visualize your success.</a:t>
          </a:r>
        </a:p>
      </dgm:t>
    </dgm:pt>
    <dgm:pt modelId="{54404567-3BCC-4C27-BC4E-24E86A637C1B}" type="parTrans" cxnId="{B9DA2C9D-4360-4F4D-808E-B04661B01550}">
      <dgm:prSet/>
      <dgm:spPr/>
      <dgm:t>
        <a:bodyPr/>
        <a:lstStyle/>
        <a:p>
          <a:endParaRPr lang="en-US"/>
        </a:p>
      </dgm:t>
    </dgm:pt>
    <dgm:pt modelId="{78449227-EF0F-4285-A7C9-2A76421E688D}" type="sibTrans" cxnId="{B9DA2C9D-4360-4F4D-808E-B04661B01550}">
      <dgm:prSet/>
      <dgm:spPr/>
      <dgm:t>
        <a:bodyPr/>
        <a:lstStyle/>
        <a:p>
          <a:endParaRPr lang="en-US"/>
        </a:p>
      </dgm:t>
    </dgm:pt>
    <dgm:pt modelId="{F4DF00AB-254D-40D6-B314-8891808EF571}">
      <dgm:prSet custT="1"/>
      <dgm:spPr/>
      <dgm:t>
        <a:bodyPr/>
        <a:lstStyle/>
        <a:p>
          <a:r>
            <a:rPr lang="en-US" sz="2000" dirty="0"/>
            <a:t>Ask questions. </a:t>
          </a:r>
        </a:p>
      </dgm:t>
    </dgm:pt>
    <dgm:pt modelId="{B6B3CBF7-A377-498F-A7E4-F7EF54764E5B}" type="parTrans" cxnId="{349D895E-7738-4567-B194-F28A16F70FC5}">
      <dgm:prSet/>
      <dgm:spPr/>
      <dgm:t>
        <a:bodyPr/>
        <a:lstStyle/>
        <a:p>
          <a:endParaRPr lang="en-US"/>
        </a:p>
      </dgm:t>
    </dgm:pt>
    <dgm:pt modelId="{3781979C-0D86-4C8B-8EFA-40C49117CE12}" type="sibTrans" cxnId="{349D895E-7738-4567-B194-F28A16F70FC5}">
      <dgm:prSet/>
      <dgm:spPr/>
      <dgm:t>
        <a:bodyPr/>
        <a:lstStyle/>
        <a:p>
          <a:endParaRPr lang="en-US"/>
        </a:p>
      </dgm:t>
    </dgm:pt>
    <dgm:pt modelId="{92FBB5E3-8C3A-4DBE-9D52-10E0CA5D3DD6}" type="pres">
      <dgm:prSet presAssocID="{7188BCB5-60E2-4DC0-9713-E35705A75C7C}" presName="root" presStyleCnt="0">
        <dgm:presLayoutVars>
          <dgm:dir/>
          <dgm:resizeHandles val="exact"/>
        </dgm:presLayoutVars>
      </dgm:prSet>
      <dgm:spPr/>
    </dgm:pt>
    <dgm:pt modelId="{ED79D135-42CD-4C31-8B79-A9CE1D9F1DE5}" type="pres">
      <dgm:prSet presAssocID="{0F974407-5B60-4E94-BA0B-84CC62EE2279}" presName="compNode" presStyleCnt="0"/>
      <dgm:spPr/>
    </dgm:pt>
    <dgm:pt modelId="{96BADA95-1B4D-4900-9C5D-1D9851D0F080}" type="pres">
      <dgm:prSet presAssocID="{0F974407-5B60-4E94-BA0B-84CC62EE2279}" presName="bgRect" presStyleLbl="bgShp" presStyleIdx="0" presStyleCnt="5"/>
      <dgm:spPr/>
    </dgm:pt>
    <dgm:pt modelId="{D8FB4D94-F6D1-499C-8B4B-A97D4F6CB7DF}" type="pres">
      <dgm:prSet presAssocID="{0F974407-5B60-4E94-BA0B-84CC62EE227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D273F30A-93B3-465D-BB33-4881FB028BEA}" type="pres">
      <dgm:prSet presAssocID="{0F974407-5B60-4E94-BA0B-84CC62EE2279}" presName="spaceRect" presStyleCnt="0"/>
      <dgm:spPr/>
    </dgm:pt>
    <dgm:pt modelId="{7900739C-37B2-4055-BFFC-2BE2E4C8BC4D}" type="pres">
      <dgm:prSet presAssocID="{0F974407-5B60-4E94-BA0B-84CC62EE2279}" presName="parTx" presStyleLbl="revTx" presStyleIdx="0" presStyleCnt="5" custScaleX="110754" custScaleY="128565">
        <dgm:presLayoutVars>
          <dgm:chMax val="0"/>
          <dgm:chPref val="0"/>
        </dgm:presLayoutVars>
      </dgm:prSet>
      <dgm:spPr/>
    </dgm:pt>
    <dgm:pt modelId="{F8F1AADB-46AC-4830-8882-E3E429A9E4AE}" type="pres">
      <dgm:prSet presAssocID="{955A17FD-D45E-4C3F-AA0A-07E2B51E1E82}" presName="sibTrans" presStyleCnt="0"/>
      <dgm:spPr/>
    </dgm:pt>
    <dgm:pt modelId="{0329D0DD-2269-4579-B533-1089A0A686A2}" type="pres">
      <dgm:prSet presAssocID="{F371444A-7811-4B5C-ADD7-98B7FC11DB40}" presName="compNode" presStyleCnt="0"/>
      <dgm:spPr/>
    </dgm:pt>
    <dgm:pt modelId="{127AA5B4-54DE-4C98-AA39-62FDD55DDCCE}" type="pres">
      <dgm:prSet presAssocID="{F371444A-7811-4B5C-ADD7-98B7FC11DB40}" presName="bgRect" presStyleLbl="bgShp" presStyleIdx="1" presStyleCnt="5"/>
      <dgm:spPr/>
    </dgm:pt>
    <dgm:pt modelId="{E0DCFDA4-AA15-42CB-89EB-8E13530A0DC1}" type="pres">
      <dgm:prSet presAssocID="{F371444A-7811-4B5C-ADD7-98B7FC11DB4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CD0F7041-F252-4E9B-8433-860C0AE6F597}" type="pres">
      <dgm:prSet presAssocID="{F371444A-7811-4B5C-ADD7-98B7FC11DB40}" presName="spaceRect" presStyleCnt="0"/>
      <dgm:spPr/>
    </dgm:pt>
    <dgm:pt modelId="{161D2EC8-8815-4E83-BF8C-15CA904F2DCB}" type="pres">
      <dgm:prSet presAssocID="{F371444A-7811-4B5C-ADD7-98B7FC11DB40}" presName="parTx" presStyleLbl="revTx" presStyleIdx="1" presStyleCnt="5">
        <dgm:presLayoutVars>
          <dgm:chMax val="0"/>
          <dgm:chPref val="0"/>
        </dgm:presLayoutVars>
      </dgm:prSet>
      <dgm:spPr/>
    </dgm:pt>
    <dgm:pt modelId="{2ED3EAB2-7A65-4002-AFA7-8522FF288BAF}" type="pres">
      <dgm:prSet presAssocID="{6B26E1E5-100E-40BF-BBA2-EEED276A52C0}" presName="sibTrans" presStyleCnt="0"/>
      <dgm:spPr/>
    </dgm:pt>
    <dgm:pt modelId="{FB64EE75-DF9A-4673-8009-9543A78ECE6A}" type="pres">
      <dgm:prSet presAssocID="{0E839099-AC3A-45CD-9AF0-DF2C3AF7E83A}" presName="compNode" presStyleCnt="0"/>
      <dgm:spPr/>
    </dgm:pt>
    <dgm:pt modelId="{714D56B7-3D44-49BD-A296-05774FA806FC}" type="pres">
      <dgm:prSet presAssocID="{0E839099-AC3A-45CD-9AF0-DF2C3AF7E83A}" presName="bgRect" presStyleLbl="bgShp" presStyleIdx="2" presStyleCnt="5"/>
      <dgm:spPr/>
    </dgm:pt>
    <dgm:pt modelId="{92C46207-6616-4673-AC85-3D6DC8195EB0}" type="pres">
      <dgm:prSet presAssocID="{0E839099-AC3A-45CD-9AF0-DF2C3AF7E83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5B2B05F-89A4-4BBF-BCB2-4F0875F6F909}" type="pres">
      <dgm:prSet presAssocID="{0E839099-AC3A-45CD-9AF0-DF2C3AF7E83A}" presName="spaceRect" presStyleCnt="0"/>
      <dgm:spPr/>
    </dgm:pt>
    <dgm:pt modelId="{0095F493-4C91-41A1-A38A-CA34299E4B2A}" type="pres">
      <dgm:prSet presAssocID="{0E839099-AC3A-45CD-9AF0-DF2C3AF7E83A}" presName="parTx" presStyleLbl="revTx" presStyleIdx="2" presStyleCnt="5">
        <dgm:presLayoutVars>
          <dgm:chMax val="0"/>
          <dgm:chPref val="0"/>
        </dgm:presLayoutVars>
      </dgm:prSet>
      <dgm:spPr/>
    </dgm:pt>
    <dgm:pt modelId="{9DAAF29B-5C52-4B95-A8A7-59D691321864}" type="pres">
      <dgm:prSet presAssocID="{786557CC-A2B4-4FB6-A7B1-E95224ABF0EC}" presName="sibTrans" presStyleCnt="0"/>
      <dgm:spPr/>
    </dgm:pt>
    <dgm:pt modelId="{7B386B02-E07F-496D-AB71-53BD86811127}" type="pres">
      <dgm:prSet presAssocID="{E6E320CF-3122-402E-8B54-C54F536D8F6D}" presName="compNode" presStyleCnt="0"/>
      <dgm:spPr/>
    </dgm:pt>
    <dgm:pt modelId="{A0CA0F00-E16C-48C6-8018-570B68344766}" type="pres">
      <dgm:prSet presAssocID="{E6E320CF-3122-402E-8B54-C54F536D8F6D}" presName="bgRect" presStyleLbl="bgShp" presStyleIdx="3" presStyleCnt="5"/>
      <dgm:spPr/>
    </dgm:pt>
    <dgm:pt modelId="{76236CA0-A2FF-490F-BA84-E58637429A35}" type="pres">
      <dgm:prSet presAssocID="{E6E320CF-3122-402E-8B54-C54F536D8F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D3D87A6A-0044-4428-86CA-A618CA1D4761}" type="pres">
      <dgm:prSet presAssocID="{E6E320CF-3122-402E-8B54-C54F536D8F6D}" presName="spaceRect" presStyleCnt="0"/>
      <dgm:spPr/>
    </dgm:pt>
    <dgm:pt modelId="{1CCB42B2-9EE5-4D4B-AD8A-FCCA8AB44262}" type="pres">
      <dgm:prSet presAssocID="{E6E320CF-3122-402E-8B54-C54F536D8F6D}" presName="parTx" presStyleLbl="revTx" presStyleIdx="3" presStyleCnt="5">
        <dgm:presLayoutVars>
          <dgm:chMax val="0"/>
          <dgm:chPref val="0"/>
        </dgm:presLayoutVars>
      </dgm:prSet>
      <dgm:spPr/>
    </dgm:pt>
    <dgm:pt modelId="{109E444F-B72E-4CFB-850A-4B9D16538059}" type="pres">
      <dgm:prSet presAssocID="{78449227-EF0F-4285-A7C9-2A76421E688D}" presName="sibTrans" presStyleCnt="0"/>
      <dgm:spPr/>
    </dgm:pt>
    <dgm:pt modelId="{A2F99259-0B78-479B-81DA-3827F4C1BC2F}" type="pres">
      <dgm:prSet presAssocID="{F4DF00AB-254D-40D6-B314-8891808EF571}" presName="compNode" presStyleCnt="0"/>
      <dgm:spPr/>
    </dgm:pt>
    <dgm:pt modelId="{358835A4-57E2-448D-901E-00246D83CA1C}" type="pres">
      <dgm:prSet presAssocID="{F4DF00AB-254D-40D6-B314-8891808EF571}" presName="bgRect" presStyleLbl="bgShp" presStyleIdx="4" presStyleCnt="5"/>
      <dgm:spPr/>
    </dgm:pt>
    <dgm:pt modelId="{63F8A582-51D2-4070-9292-369B5D9FF348}" type="pres">
      <dgm:prSet presAssocID="{F4DF00AB-254D-40D6-B314-8891808EF57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584D715C-6BFA-4C79-A93C-456443FF85AD}" type="pres">
      <dgm:prSet presAssocID="{F4DF00AB-254D-40D6-B314-8891808EF571}" presName="spaceRect" presStyleCnt="0"/>
      <dgm:spPr/>
    </dgm:pt>
    <dgm:pt modelId="{DB34B72A-74B6-4431-9FA6-F3F08D0BC08E}" type="pres">
      <dgm:prSet presAssocID="{F4DF00AB-254D-40D6-B314-8891808EF5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507919-51FD-4CCC-A4AB-F1E3FEE1C6ED}" type="presOf" srcId="{0F974407-5B60-4E94-BA0B-84CC62EE2279}" destId="{7900739C-37B2-4055-BFFC-2BE2E4C8BC4D}" srcOrd="0" destOrd="0" presId="urn:microsoft.com/office/officeart/2018/2/layout/IconVerticalSolidList"/>
    <dgm:cxn modelId="{10C47827-AB1B-4057-966E-04D9CF7B697C}" type="presOf" srcId="{0E839099-AC3A-45CD-9AF0-DF2C3AF7E83A}" destId="{0095F493-4C91-41A1-A38A-CA34299E4B2A}" srcOrd="0" destOrd="0" presId="urn:microsoft.com/office/officeart/2018/2/layout/IconVerticalSolidList"/>
    <dgm:cxn modelId="{349D895E-7738-4567-B194-F28A16F70FC5}" srcId="{7188BCB5-60E2-4DC0-9713-E35705A75C7C}" destId="{F4DF00AB-254D-40D6-B314-8891808EF571}" srcOrd="4" destOrd="0" parTransId="{B6B3CBF7-A377-498F-A7E4-F7EF54764E5B}" sibTransId="{3781979C-0D86-4C8B-8EFA-40C49117CE12}"/>
    <dgm:cxn modelId="{9AD7C166-286E-4016-9B53-D397E7F67724}" type="presOf" srcId="{F371444A-7811-4B5C-ADD7-98B7FC11DB40}" destId="{161D2EC8-8815-4E83-BF8C-15CA904F2DCB}" srcOrd="0" destOrd="0" presId="urn:microsoft.com/office/officeart/2018/2/layout/IconVerticalSolidList"/>
    <dgm:cxn modelId="{CF34B768-BD17-4B09-A987-19FF2BFB4A6F}" type="presOf" srcId="{7188BCB5-60E2-4DC0-9713-E35705A75C7C}" destId="{92FBB5E3-8C3A-4DBE-9D52-10E0CA5D3DD6}" srcOrd="0" destOrd="0" presId="urn:microsoft.com/office/officeart/2018/2/layout/IconVerticalSolidList"/>
    <dgm:cxn modelId="{6D0AE24D-0A68-4194-A6A6-36F67739A1B7}" srcId="{7188BCB5-60E2-4DC0-9713-E35705A75C7C}" destId="{0F974407-5B60-4E94-BA0B-84CC62EE2279}" srcOrd="0" destOrd="0" parTransId="{19EFD938-CBD3-4C5E-BC0E-060DE73F497B}" sibTransId="{955A17FD-D45E-4C3F-AA0A-07E2B51E1E82}"/>
    <dgm:cxn modelId="{19D93B6E-6278-435B-A44B-79D8B6518243}" srcId="{7188BCB5-60E2-4DC0-9713-E35705A75C7C}" destId="{F371444A-7811-4B5C-ADD7-98B7FC11DB40}" srcOrd="1" destOrd="0" parTransId="{A61DFD62-5283-447B-AEB7-C27B744FA8C0}" sibTransId="{6B26E1E5-100E-40BF-BBA2-EEED276A52C0}"/>
    <dgm:cxn modelId="{68911594-0FDB-4475-9D61-2EC0999E7331}" type="presOf" srcId="{E6E320CF-3122-402E-8B54-C54F536D8F6D}" destId="{1CCB42B2-9EE5-4D4B-AD8A-FCCA8AB44262}" srcOrd="0" destOrd="0" presId="urn:microsoft.com/office/officeart/2018/2/layout/IconVerticalSolidList"/>
    <dgm:cxn modelId="{B9DA2C9D-4360-4F4D-808E-B04661B01550}" srcId="{7188BCB5-60E2-4DC0-9713-E35705A75C7C}" destId="{E6E320CF-3122-402E-8B54-C54F536D8F6D}" srcOrd="3" destOrd="0" parTransId="{54404567-3BCC-4C27-BC4E-24E86A637C1B}" sibTransId="{78449227-EF0F-4285-A7C9-2A76421E688D}"/>
    <dgm:cxn modelId="{6E3913F3-3D23-4A0E-88D7-B3F390DF3FFF}" srcId="{7188BCB5-60E2-4DC0-9713-E35705A75C7C}" destId="{0E839099-AC3A-45CD-9AF0-DF2C3AF7E83A}" srcOrd="2" destOrd="0" parTransId="{2CC0136A-187E-464A-9D4D-D6A372DB0930}" sibTransId="{786557CC-A2B4-4FB6-A7B1-E95224ABF0EC}"/>
    <dgm:cxn modelId="{3C6F38F3-13DC-40B5-94C9-1AD36BB26DA3}" type="presOf" srcId="{F4DF00AB-254D-40D6-B314-8891808EF571}" destId="{DB34B72A-74B6-4431-9FA6-F3F08D0BC08E}" srcOrd="0" destOrd="0" presId="urn:microsoft.com/office/officeart/2018/2/layout/IconVerticalSolidList"/>
    <dgm:cxn modelId="{20C91D81-6950-4B56-B889-A242706F39BA}" type="presParOf" srcId="{92FBB5E3-8C3A-4DBE-9D52-10E0CA5D3DD6}" destId="{ED79D135-42CD-4C31-8B79-A9CE1D9F1DE5}" srcOrd="0" destOrd="0" presId="urn:microsoft.com/office/officeart/2018/2/layout/IconVerticalSolidList"/>
    <dgm:cxn modelId="{3DAFD7D0-C998-4899-83CE-3CC299C3F884}" type="presParOf" srcId="{ED79D135-42CD-4C31-8B79-A9CE1D9F1DE5}" destId="{96BADA95-1B4D-4900-9C5D-1D9851D0F080}" srcOrd="0" destOrd="0" presId="urn:microsoft.com/office/officeart/2018/2/layout/IconVerticalSolidList"/>
    <dgm:cxn modelId="{8D439EB3-ABEF-4963-8622-744C5508DDCA}" type="presParOf" srcId="{ED79D135-42CD-4C31-8B79-A9CE1D9F1DE5}" destId="{D8FB4D94-F6D1-499C-8B4B-A97D4F6CB7DF}" srcOrd="1" destOrd="0" presId="urn:microsoft.com/office/officeart/2018/2/layout/IconVerticalSolidList"/>
    <dgm:cxn modelId="{4CEE5027-AFA0-4854-890C-5550CA41E92B}" type="presParOf" srcId="{ED79D135-42CD-4C31-8B79-A9CE1D9F1DE5}" destId="{D273F30A-93B3-465D-BB33-4881FB028BEA}" srcOrd="2" destOrd="0" presId="urn:microsoft.com/office/officeart/2018/2/layout/IconVerticalSolidList"/>
    <dgm:cxn modelId="{9F468BF8-A2BA-4DC5-966E-D3C03B8ADA91}" type="presParOf" srcId="{ED79D135-42CD-4C31-8B79-A9CE1D9F1DE5}" destId="{7900739C-37B2-4055-BFFC-2BE2E4C8BC4D}" srcOrd="3" destOrd="0" presId="urn:microsoft.com/office/officeart/2018/2/layout/IconVerticalSolidList"/>
    <dgm:cxn modelId="{F26DEE82-0EC4-4582-B07E-CB2669FA2586}" type="presParOf" srcId="{92FBB5E3-8C3A-4DBE-9D52-10E0CA5D3DD6}" destId="{F8F1AADB-46AC-4830-8882-E3E429A9E4AE}" srcOrd="1" destOrd="0" presId="urn:microsoft.com/office/officeart/2018/2/layout/IconVerticalSolidList"/>
    <dgm:cxn modelId="{11B9FC68-987C-4D46-BCEA-E6BB989F1281}" type="presParOf" srcId="{92FBB5E3-8C3A-4DBE-9D52-10E0CA5D3DD6}" destId="{0329D0DD-2269-4579-B533-1089A0A686A2}" srcOrd="2" destOrd="0" presId="urn:microsoft.com/office/officeart/2018/2/layout/IconVerticalSolidList"/>
    <dgm:cxn modelId="{43F5EA5E-E5C8-4BAF-8E3E-E6B164534B17}" type="presParOf" srcId="{0329D0DD-2269-4579-B533-1089A0A686A2}" destId="{127AA5B4-54DE-4C98-AA39-62FDD55DDCCE}" srcOrd="0" destOrd="0" presId="urn:microsoft.com/office/officeart/2018/2/layout/IconVerticalSolidList"/>
    <dgm:cxn modelId="{66BE673E-D865-4754-A027-5BBBCB1D2175}" type="presParOf" srcId="{0329D0DD-2269-4579-B533-1089A0A686A2}" destId="{E0DCFDA4-AA15-42CB-89EB-8E13530A0DC1}" srcOrd="1" destOrd="0" presId="urn:microsoft.com/office/officeart/2018/2/layout/IconVerticalSolidList"/>
    <dgm:cxn modelId="{B609A766-EE7A-4E6A-94B8-64127D6E7F25}" type="presParOf" srcId="{0329D0DD-2269-4579-B533-1089A0A686A2}" destId="{CD0F7041-F252-4E9B-8433-860C0AE6F597}" srcOrd="2" destOrd="0" presId="urn:microsoft.com/office/officeart/2018/2/layout/IconVerticalSolidList"/>
    <dgm:cxn modelId="{A55FFB9C-164C-4214-8578-3726AE5E7D30}" type="presParOf" srcId="{0329D0DD-2269-4579-B533-1089A0A686A2}" destId="{161D2EC8-8815-4E83-BF8C-15CA904F2DCB}" srcOrd="3" destOrd="0" presId="urn:microsoft.com/office/officeart/2018/2/layout/IconVerticalSolidList"/>
    <dgm:cxn modelId="{C090C25E-DD8D-4B07-8168-41BD7836EF6B}" type="presParOf" srcId="{92FBB5E3-8C3A-4DBE-9D52-10E0CA5D3DD6}" destId="{2ED3EAB2-7A65-4002-AFA7-8522FF288BAF}" srcOrd="3" destOrd="0" presId="urn:microsoft.com/office/officeart/2018/2/layout/IconVerticalSolidList"/>
    <dgm:cxn modelId="{5EFA6A18-06FB-4BC9-B5A1-EA70ED4F66B5}" type="presParOf" srcId="{92FBB5E3-8C3A-4DBE-9D52-10E0CA5D3DD6}" destId="{FB64EE75-DF9A-4673-8009-9543A78ECE6A}" srcOrd="4" destOrd="0" presId="urn:microsoft.com/office/officeart/2018/2/layout/IconVerticalSolidList"/>
    <dgm:cxn modelId="{A7E96EEC-0FB6-477D-A475-EC9C8FA1D003}" type="presParOf" srcId="{FB64EE75-DF9A-4673-8009-9543A78ECE6A}" destId="{714D56B7-3D44-49BD-A296-05774FA806FC}" srcOrd="0" destOrd="0" presId="urn:microsoft.com/office/officeart/2018/2/layout/IconVerticalSolidList"/>
    <dgm:cxn modelId="{E46E097A-A8F5-4C2E-B7AF-E97A0B194D6A}" type="presParOf" srcId="{FB64EE75-DF9A-4673-8009-9543A78ECE6A}" destId="{92C46207-6616-4673-AC85-3D6DC8195EB0}" srcOrd="1" destOrd="0" presId="urn:microsoft.com/office/officeart/2018/2/layout/IconVerticalSolidList"/>
    <dgm:cxn modelId="{565394CA-7A87-4DB8-938E-E0B1508007BA}" type="presParOf" srcId="{FB64EE75-DF9A-4673-8009-9543A78ECE6A}" destId="{95B2B05F-89A4-4BBF-BCB2-4F0875F6F909}" srcOrd="2" destOrd="0" presId="urn:microsoft.com/office/officeart/2018/2/layout/IconVerticalSolidList"/>
    <dgm:cxn modelId="{59CD134F-977E-40D4-AA5D-E296A133CBAE}" type="presParOf" srcId="{FB64EE75-DF9A-4673-8009-9543A78ECE6A}" destId="{0095F493-4C91-41A1-A38A-CA34299E4B2A}" srcOrd="3" destOrd="0" presId="urn:microsoft.com/office/officeart/2018/2/layout/IconVerticalSolidList"/>
    <dgm:cxn modelId="{22099B1B-2B0B-4427-81F1-83B96C4D8217}" type="presParOf" srcId="{92FBB5E3-8C3A-4DBE-9D52-10E0CA5D3DD6}" destId="{9DAAF29B-5C52-4B95-A8A7-59D691321864}" srcOrd="5" destOrd="0" presId="urn:microsoft.com/office/officeart/2018/2/layout/IconVerticalSolidList"/>
    <dgm:cxn modelId="{FC2B28C1-898C-4388-8C1A-B40434B35330}" type="presParOf" srcId="{92FBB5E3-8C3A-4DBE-9D52-10E0CA5D3DD6}" destId="{7B386B02-E07F-496D-AB71-53BD86811127}" srcOrd="6" destOrd="0" presId="urn:microsoft.com/office/officeart/2018/2/layout/IconVerticalSolidList"/>
    <dgm:cxn modelId="{37008B2C-1A9D-4DB4-A537-8C508138F9F2}" type="presParOf" srcId="{7B386B02-E07F-496D-AB71-53BD86811127}" destId="{A0CA0F00-E16C-48C6-8018-570B68344766}" srcOrd="0" destOrd="0" presId="urn:microsoft.com/office/officeart/2018/2/layout/IconVerticalSolidList"/>
    <dgm:cxn modelId="{B2E4F540-E1CC-4B7E-A217-B4B614B06249}" type="presParOf" srcId="{7B386B02-E07F-496D-AB71-53BD86811127}" destId="{76236CA0-A2FF-490F-BA84-E58637429A35}" srcOrd="1" destOrd="0" presId="urn:microsoft.com/office/officeart/2018/2/layout/IconVerticalSolidList"/>
    <dgm:cxn modelId="{6FB27A8C-5830-4D87-8D87-93F6727E29A2}" type="presParOf" srcId="{7B386B02-E07F-496D-AB71-53BD86811127}" destId="{D3D87A6A-0044-4428-86CA-A618CA1D4761}" srcOrd="2" destOrd="0" presId="urn:microsoft.com/office/officeart/2018/2/layout/IconVerticalSolidList"/>
    <dgm:cxn modelId="{118714C8-7569-4AD9-ADC1-913A220280F5}" type="presParOf" srcId="{7B386B02-E07F-496D-AB71-53BD86811127}" destId="{1CCB42B2-9EE5-4D4B-AD8A-FCCA8AB44262}" srcOrd="3" destOrd="0" presId="urn:microsoft.com/office/officeart/2018/2/layout/IconVerticalSolidList"/>
    <dgm:cxn modelId="{1E8BB225-BE2D-462B-AB97-83C7FC320755}" type="presParOf" srcId="{92FBB5E3-8C3A-4DBE-9D52-10E0CA5D3DD6}" destId="{109E444F-B72E-4CFB-850A-4B9D16538059}" srcOrd="7" destOrd="0" presId="urn:microsoft.com/office/officeart/2018/2/layout/IconVerticalSolidList"/>
    <dgm:cxn modelId="{76F27785-65D7-448E-BD06-6723A3CF5CAC}" type="presParOf" srcId="{92FBB5E3-8C3A-4DBE-9D52-10E0CA5D3DD6}" destId="{A2F99259-0B78-479B-81DA-3827F4C1BC2F}" srcOrd="8" destOrd="0" presId="urn:microsoft.com/office/officeart/2018/2/layout/IconVerticalSolidList"/>
    <dgm:cxn modelId="{60422BED-F84B-4C76-8E63-2320CCF8C939}" type="presParOf" srcId="{A2F99259-0B78-479B-81DA-3827F4C1BC2F}" destId="{358835A4-57E2-448D-901E-00246D83CA1C}" srcOrd="0" destOrd="0" presId="urn:microsoft.com/office/officeart/2018/2/layout/IconVerticalSolidList"/>
    <dgm:cxn modelId="{87960D91-8F76-4279-8429-7814FB6F397A}" type="presParOf" srcId="{A2F99259-0B78-479B-81DA-3827F4C1BC2F}" destId="{63F8A582-51D2-4070-9292-369B5D9FF348}" srcOrd="1" destOrd="0" presId="urn:microsoft.com/office/officeart/2018/2/layout/IconVerticalSolidList"/>
    <dgm:cxn modelId="{9D21A4D5-FCF9-45FE-B70B-6632AABE5ECB}" type="presParOf" srcId="{A2F99259-0B78-479B-81DA-3827F4C1BC2F}" destId="{584D715C-6BFA-4C79-A93C-456443FF85AD}" srcOrd="2" destOrd="0" presId="urn:microsoft.com/office/officeart/2018/2/layout/IconVerticalSolidList"/>
    <dgm:cxn modelId="{C73BE742-9854-4D49-B3FF-05F7E7A05545}" type="presParOf" srcId="{A2F99259-0B78-479B-81DA-3827F4C1BC2F}" destId="{DB34B72A-74B6-4431-9FA6-F3F08D0BC0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6C62B6-281F-4B43-B75B-1EC89D5C17A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27B809-D4CF-456D-992F-5E04D42F7F0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We are born with certain preferences that we develop over a lifetime.</a:t>
          </a:r>
        </a:p>
      </dgm:t>
    </dgm:pt>
    <dgm:pt modelId="{D031FF14-1943-4420-9D26-21696D4AE5B3}" type="parTrans" cxnId="{E21DAA68-AEC5-44B5-AC8A-969C28A108AE}">
      <dgm:prSet/>
      <dgm:spPr/>
      <dgm:t>
        <a:bodyPr/>
        <a:lstStyle/>
        <a:p>
          <a:endParaRPr lang="en-US"/>
        </a:p>
      </dgm:t>
    </dgm:pt>
    <dgm:pt modelId="{2A2F300A-03F5-43EA-A089-8CB5E91F86DE}" type="sibTrans" cxnId="{E21DAA68-AEC5-44B5-AC8A-969C28A108AE}">
      <dgm:prSet/>
      <dgm:spPr/>
      <dgm:t>
        <a:bodyPr/>
        <a:lstStyle/>
        <a:p>
          <a:endParaRPr lang="en-US"/>
        </a:p>
      </dgm:t>
    </dgm:pt>
    <dgm:pt modelId="{839A1534-E71A-4CDD-B074-D1AE7CC9C28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Each person is different and unique just like fingerprints or snowflakes. </a:t>
          </a:r>
        </a:p>
      </dgm:t>
    </dgm:pt>
    <dgm:pt modelId="{6829252F-5733-4321-A000-C01DEB9BB9EE}" type="parTrans" cxnId="{A23ECF3D-7829-40B9-98B5-73E104B07030}">
      <dgm:prSet/>
      <dgm:spPr/>
      <dgm:t>
        <a:bodyPr/>
        <a:lstStyle/>
        <a:p>
          <a:endParaRPr lang="en-US"/>
        </a:p>
      </dgm:t>
    </dgm:pt>
    <dgm:pt modelId="{29856E2B-7412-43B8-985D-0F70A18FC6B2}" type="sibTrans" cxnId="{A23ECF3D-7829-40B9-98B5-73E104B07030}">
      <dgm:prSet/>
      <dgm:spPr/>
      <dgm:t>
        <a:bodyPr/>
        <a:lstStyle/>
        <a:p>
          <a:endParaRPr lang="en-US"/>
        </a:p>
      </dgm:t>
    </dgm:pt>
    <dgm:pt modelId="{1DAFB78C-EA7C-43BD-BBCE-5AB2BFEBB06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Knowing your personal strengths will increase self-understanding and help you make a good choice of a major.  </a:t>
          </a:r>
        </a:p>
      </dgm:t>
    </dgm:pt>
    <dgm:pt modelId="{AEC97E8E-7D4E-4280-AA5A-270DEED13155}" type="parTrans" cxnId="{55684D53-CD38-4EF8-AC19-C8236243F9B5}">
      <dgm:prSet/>
      <dgm:spPr/>
      <dgm:t>
        <a:bodyPr/>
        <a:lstStyle/>
        <a:p>
          <a:endParaRPr lang="en-US"/>
        </a:p>
      </dgm:t>
    </dgm:pt>
    <dgm:pt modelId="{FDA5F4E9-33A9-45EB-A6F9-B51C123A7E8D}" type="sibTrans" cxnId="{55684D53-CD38-4EF8-AC19-C8236243F9B5}">
      <dgm:prSet/>
      <dgm:spPr/>
      <dgm:t>
        <a:bodyPr/>
        <a:lstStyle/>
        <a:p>
          <a:endParaRPr lang="en-US"/>
        </a:p>
      </dgm:t>
    </dgm:pt>
    <dgm:pt modelId="{1A93977E-9253-41CB-8697-43E316807048}" type="pres">
      <dgm:prSet presAssocID="{136C62B6-281F-4B43-B75B-1EC89D5C17A4}" presName="linear" presStyleCnt="0">
        <dgm:presLayoutVars>
          <dgm:animLvl val="lvl"/>
          <dgm:resizeHandles val="exact"/>
        </dgm:presLayoutVars>
      </dgm:prSet>
      <dgm:spPr/>
    </dgm:pt>
    <dgm:pt modelId="{CC41F14E-F09C-4B36-A6C7-9FB61A679C74}" type="pres">
      <dgm:prSet presAssocID="{A827B809-D4CF-456D-992F-5E04D42F7F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160C79-F465-4E5C-97E8-4FE504F9312D}" type="pres">
      <dgm:prSet presAssocID="{2A2F300A-03F5-43EA-A089-8CB5E91F86DE}" presName="spacer" presStyleCnt="0"/>
      <dgm:spPr/>
    </dgm:pt>
    <dgm:pt modelId="{3440D092-4158-4820-8642-6D56FA199998}" type="pres">
      <dgm:prSet presAssocID="{839A1534-E71A-4CDD-B074-D1AE7CC9C28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AAC35A-1EA1-4399-B87B-74593ED2562F}" type="pres">
      <dgm:prSet presAssocID="{29856E2B-7412-43B8-985D-0F70A18FC6B2}" presName="spacer" presStyleCnt="0"/>
      <dgm:spPr/>
    </dgm:pt>
    <dgm:pt modelId="{D50354E6-6D56-44E3-927F-FF0ABB33D316}" type="pres">
      <dgm:prSet presAssocID="{1DAFB78C-EA7C-43BD-BBCE-5AB2BFEBB0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AD9307-C318-4047-B581-1970A655D9FF}" type="presOf" srcId="{136C62B6-281F-4B43-B75B-1EC89D5C17A4}" destId="{1A93977E-9253-41CB-8697-43E316807048}" srcOrd="0" destOrd="0" presId="urn:microsoft.com/office/officeart/2005/8/layout/vList2"/>
    <dgm:cxn modelId="{5A894B08-E79A-4018-9CCE-BCFC0C8D5E3C}" type="presOf" srcId="{A827B809-D4CF-456D-992F-5E04D42F7F06}" destId="{CC41F14E-F09C-4B36-A6C7-9FB61A679C74}" srcOrd="0" destOrd="0" presId="urn:microsoft.com/office/officeart/2005/8/layout/vList2"/>
    <dgm:cxn modelId="{70844F1F-85FF-49AE-B575-6298D35D4A99}" type="presOf" srcId="{839A1534-E71A-4CDD-B074-D1AE7CC9C285}" destId="{3440D092-4158-4820-8642-6D56FA199998}" srcOrd="0" destOrd="0" presId="urn:microsoft.com/office/officeart/2005/8/layout/vList2"/>
    <dgm:cxn modelId="{A23ECF3D-7829-40B9-98B5-73E104B07030}" srcId="{136C62B6-281F-4B43-B75B-1EC89D5C17A4}" destId="{839A1534-E71A-4CDD-B074-D1AE7CC9C285}" srcOrd="1" destOrd="0" parTransId="{6829252F-5733-4321-A000-C01DEB9BB9EE}" sibTransId="{29856E2B-7412-43B8-985D-0F70A18FC6B2}"/>
    <dgm:cxn modelId="{E21DAA68-AEC5-44B5-AC8A-969C28A108AE}" srcId="{136C62B6-281F-4B43-B75B-1EC89D5C17A4}" destId="{A827B809-D4CF-456D-992F-5E04D42F7F06}" srcOrd="0" destOrd="0" parTransId="{D031FF14-1943-4420-9D26-21696D4AE5B3}" sibTransId="{2A2F300A-03F5-43EA-A089-8CB5E91F86DE}"/>
    <dgm:cxn modelId="{BDA8FA49-0DCE-44A1-8491-CB086093F19E}" type="presOf" srcId="{1DAFB78C-EA7C-43BD-BBCE-5AB2BFEBB063}" destId="{D50354E6-6D56-44E3-927F-FF0ABB33D316}" srcOrd="0" destOrd="0" presId="urn:microsoft.com/office/officeart/2005/8/layout/vList2"/>
    <dgm:cxn modelId="{55684D53-CD38-4EF8-AC19-C8236243F9B5}" srcId="{136C62B6-281F-4B43-B75B-1EC89D5C17A4}" destId="{1DAFB78C-EA7C-43BD-BBCE-5AB2BFEBB063}" srcOrd="2" destOrd="0" parTransId="{AEC97E8E-7D4E-4280-AA5A-270DEED13155}" sibTransId="{FDA5F4E9-33A9-45EB-A6F9-B51C123A7E8D}"/>
    <dgm:cxn modelId="{835F1CD9-AC4D-4633-B844-DC59E6829DD0}" type="presParOf" srcId="{1A93977E-9253-41CB-8697-43E316807048}" destId="{CC41F14E-F09C-4B36-A6C7-9FB61A679C74}" srcOrd="0" destOrd="0" presId="urn:microsoft.com/office/officeart/2005/8/layout/vList2"/>
    <dgm:cxn modelId="{38B9A59F-A580-4F3C-BF3E-F8345AC57390}" type="presParOf" srcId="{1A93977E-9253-41CB-8697-43E316807048}" destId="{21160C79-F465-4E5C-97E8-4FE504F9312D}" srcOrd="1" destOrd="0" presId="urn:microsoft.com/office/officeart/2005/8/layout/vList2"/>
    <dgm:cxn modelId="{1076AFFA-3333-4E29-80A5-3E53E3F71272}" type="presParOf" srcId="{1A93977E-9253-41CB-8697-43E316807048}" destId="{3440D092-4158-4820-8642-6D56FA199998}" srcOrd="2" destOrd="0" presId="urn:microsoft.com/office/officeart/2005/8/layout/vList2"/>
    <dgm:cxn modelId="{6E950FB0-9232-48C7-AA8C-D7AA374504CB}" type="presParOf" srcId="{1A93977E-9253-41CB-8697-43E316807048}" destId="{0AAAC35A-1EA1-4399-B87B-74593ED2562F}" srcOrd="3" destOrd="0" presId="urn:microsoft.com/office/officeart/2005/8/layout/vList2"/>
    <dgm:cxn modelId="{A95C0221-C62C-4145-BF83-2B4F49E0609D}" type="presParOf" srcId="{1A93977E-9253-41CB-8697-43E316807048}" destId="{D50354E6-6D56-44E3-927F-FF0ABB33D31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C02B-796E-4469-8E76-2B0477C47862}">
      <dsp:nvSpPr>
        <dsp:cNvPr id="0" name=""/>
        <dsp:cNvSpPr/>
      </dsp:nvSpPr>
      <dsp:spPr>
        <a:xfrm>
          <a:off x="0" y="805094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 SCHOOL 		 $38,792</a:t>
          </a:r>
        </a:p>
      </dsp:txBody>
      <dsp:txXfrm>
        <a:off x="28557" y="833651"/>
        <a:ext cx="4962496" cy="527886"/>
      </dsp:txXfrm>
    </dsp:sp>
    <dsp:sp modelId="{4B097174-4539-4EB6-B3F2-ACAEA1581178}">
      <dsp:nvSpPr>
        <dsp:cNvPr id="0" name=""/>
        <dsp:cNvSpPr/>
      </dsp:nvSpPr>
      <dsp:spPr>
        <a:xfrm>
          <a:off x="0" y="1462094"/>
          <a:ext cx="5019610" cy="58500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 COLLEGE		 $43,316</a:t>
          </a:r>
        </a:p>
      </dsp:txBody>
      <dsp:txXfrm>
        <a:off x="28557" y="1490651"/>
        <a:ext cx="4962496" cy="527886"/>
      </dsp:txXfrm>
    </dsp:sp>
    <dsp:sp modelId="{12FF289D-ED48-4DAC-9AE5-B2715944E782}">
      <dsp:nvSpPr>
        <dsp:cNvPr id="0" name=""/>
        <dsp:cNvSpPr/>
      </dsp:nvSpPr>
      <dsp:spPr>
        <a:xfrm>
          <a:off x="0" y="2119095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ASSOCIATE 		 $46,124</a:t>
          </a:r>
        </a:p>
      </dsp:txBody>
      <dsp:txXfrm>
        <a:off x="28557" y="2147652"/>
        <a:ext cx="4962496" cy="527886"/>
      </dsp:txXfrm>
    </dsp:sp>
    <dsp:sp modelId="{6BB59E9A-8780-4C6E-AFD8-9E9B93E36128}">
      <dsp:nvSpPr>
        <dsp:cNvPr id="0" name=""/>
        <dsp:cNvSpPr/>
      </dsp:nvSpPr>
      <dsp:spPr>
        <a:xfrm>
          <a:off x="0" y="2776095"/>
          <a:ext cx="5019610" cy="58500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BACHELORS		 $64,896</a:t>
          </a:r>
        </a:p>
      </dsp:txBody>
      <dsp:txXfrm>
        <a:off x="28557" y="2804652"/>
        <a:ext cx="4962496" cy="527886"/>
      </dsp:txXfrm>
    </dsp:sp>
    <dsp:sp modelId="{6DD7C49F-07CD-4F23-B3BE-F3079A588853}">
      <dsp:nvSpPr>
        <dsp:cNvPr id="0" name=""/>
        <dsp:cNvSpPr/>
      </dsp:nvSpPr>
      <dsp:spPr>
        <a:xfrm>
          <a:off x="0" y="3433095"/>
          <a:ext cx="5019610" cy="5850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PROFESSIONAL 		 $96,772</a:t>
          </a:r>
        </a:p>
      </dsp:txBody>
      <dsp:txXfrm>
        <a:off x="28557" y="3461652"/>
        <a:ext cx="4962496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A4A6B-619B-423A-B93E-5F995FEC0A77}">
      <dsp:nvSpPr>
        <dsp:cNvPr id="0" name=""/>
        <dsp:cNvSpPr/>
      </dsp:nvSpPr>
      <dsp:spPr>
        <a:xfrm>
          <a:off x="0" y="91147"/>
          <a:ext cx="5019610" cy="11148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Find a time when you are not tired or rushed.</a:t>
          </a:r>
        </a:p>
      </dsp:txBody>
      <dsp:txXfrm>
        <a:off x="54423" y="145570"/>
        <a:ext cx="4910764" cy="1006017"/>
      </dsp:txXfrm>
    </dsp:sp>
    <dsp:sp modelId="{3EDC0701-6695-49D7-8543-F4D6E320687D}">
      <dsp:nvSpPr>
        <dsp:cNvPr id="0" name=""/>
        <dsp:cNvSpPr/>
      </dsp:nvSpPr>
      <dsp:spPr>
        <a:xfrm>
          <a:off x="0" y="1266491"/>
          <a:ext cx="5019610" cy="111486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There are no right or wrong answers.  </a:t>
          </a:r>
        </a:p>
      </dsp:txBody>
      <dsp:txXfrm>
        <a:off x="54423" y="1320914"/>
        <a:ext cx="4910764" cy="1006017"/>
      </dsp:txXfrm>
    </dsp:sp>
    <dsp:sp modelId="{5077D1AE-0456-45E6-AD09-D3BED07A5A02}">
      <dsp:nvSpPr>
        <dsp:cNvPr id="0" name=""/>
        <dsp:cNvSpPr/>
      </dsp:nvSpPr>
      <dsp:spPr>
        <a:xfrm>
          <a:off x="0" y="2441835"/>
          <a:ext cx="5019610" cy="1114863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Answer quickly giving your first impression.  Do not over analyze.</a:t>
          </a:r>
        </a:p>
      </dsp:txBody>
      <dsp:txXfrm>
        <a:off x="54423" y="2496258"/>
        <a:ext cx="4910764" cy="1006017"/>
      </dsp:txXfrm>
    </dsp:sp>
    <dsp:sp modelId="{9F1A77F3-B7AC-455A-89EC-56C9C4793294}">
      <dsp:nvSpPr>
        <dsp:cNvPr id="0" name=""/>
        <dsp:cNvSpPr/>
      </dsp:nvSpPr>
      <dsp:spPr>
        <a:xfrm>
          <a:off x="0" y="3617178"/>
          <a:ext cx="5019610" cy="1114863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You will have a chance to look at your profile and change it if you think it is not correct.  </a:t>
          </a:r>
        </a:p>
      </dsp:txBody>
      <dsp:txXfrm>
        <a:off x="54423" y="3671601"/>
        <a:ext cx="4910764" cy="10060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F4572-6705-450A-AE52-69802DB5864B}">
      <dsp:nvSpPr>
        <dsp:cNvPr id="0" name=""/>
        <dsp:cNvSpPr/>
      </dsp:nvSpPr>
      <dsp:spPr>
        <a:xfrm>
          <a:off x="1052805" y="1788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 the questions honestly to get the best results.</a:t>
          </a:r>
        </a:p>
      </dsp:txBody>
      <dsp:txXfrm>
        <a:off x="1052805" y="1788"/>
        <a:ext cx="4211222" cy="1833723"/>
      </dsp:txXfrm>
    </dsp:sp>
    <dsp:sp modelId="{5C2A9256-BF84-4BEF-8246-2D83F02C0E51}">
      <dsp:nvSpPr>
        <dsp:cNvPr id="0" name=""/>
        <dsp:cNvSpPr/>
      </dsp:nvSpPr>
      <dsp:spPr>
        <a:xfrm>
          <a:off x="0" y="1788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Answer</a:t>
          </a:r>
        </a:p>
      </dsp:txBody>
      <dsp:txXfrm>
        <a:off x="0" y="1788"/>
        <a:ext cx="1052805" cy="1833723"/>
      </dsp:txXfrm>
    </dsp:sp>
    <dsp:sp modelId="{B963CFBF-5DAE-47A3-AFAA-4097F4793FB4}">
      <dsp:nvSpPr>
        <dsp:cNvPr id="0" name=""/>
        <dsp:cNvSpPr/>
      </dsp:nvSpPr>
      <dsp:spPr>
        <a:xfrm>
          <a:off x="1052805" y="1945536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Answer the questions how you usually are when you are not stressed</a:t>
          </a:r>
          <a:r>
            <a:rPr lang="en-US" sz="1700" kern="1200" dirty="0"/>
            <a:t>.  </a:t>
          </a:r>
        </a:p>
      </dsp:txBody>
      <dsp:txXfrm>
        <a:off x="1052805" y="1945536"/>
        <a:ext cx="4211222" cy="1833723"/>
      </dsp:txXfrm>
    </dsp:sp>
    <dsp:sp modelId="{47F2F0D3-7048-4CE3-A2CA-5DDA7096A11F}">
      <dsp:nvSpPr>
        <dsp:cNvPr id="0" name=""/>
        <dsp:cNvSpPr/>
      </dsp:nvSpPr>
      <dsp:spPr>
        <a:xfrm>
          <a:off x="0" y="1945536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Answer</a:t>
          </a:r>
        </a:p>
      </dsp:txBody>
      <dsp:txXfrm>
        <a:off x="0" y="1945536"/>
        <a:ext cx="1052805" cy="1833723"/>
      </dsp:txXfrm>
    </dsp:sp>
    <dsp:sp modelId="{74282EC4-B830-4A27-84DF-A1FF5A228ED2}">
      <dsp:nvSpPr>
        <dsp:cNvPr id="0" name=""/>
        <dsp:cNvSpPr/>
      </dsp:nvSpPr>
      <dsp:spPr>
        <a:xfrm>
          <a:off x="1052805" y="3889283"/>
          <a:ext cx="4211222" cy="1833723"/>
        </a:xfrm>
        <a:prstGeom prst="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09" tIns="465766" rIns="81709" bIns="465766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 not answer the questions: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you want to be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you have to be at home, work or school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How others want you to be</a:t>
          </a:r>
        </a:p>
      </dsp:txBody>
      <dsp:txXfrm>
        <a:off x="1052805" y="3889283"/>
        <a:ext cx="4211222" cy="1833723"/>
      </dsp:txXfrm>
    </dsp:sp>
    <dsp:sp modelId="{0F2B5949-35A5-4842-BEE7-BAB3857967F8}">
      <dsp:nvSpPr>
        <dsp:cNvPr id="0" name=""/>
        <dsp:cNvSpPr/>
      </dsp:nvSpPr>
      <dsp:spPr>
        <a:xfrm>
          <a:off x="0" y="3889283"/>
          <a:ext cx="1052805" cy="1833723"/>
        </a:xfrm>
        <a:prstGeom prst="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11" tIns="181131" rIns="55711" bIns="18113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 not answer</a:t>
          </a:r>
        </a:p>
      </dsp:txBody>
      <dsp:txXfrm>
        <a:off x="0" y="3889283"/>
        <a:ext cx="1052805" cy="18337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6AA56-C0A5-47B7-A0D3-3B65A598CE9C}">
      <dsp:nvSpPr>
        <dsp:cNvPr id="0" name=""/>
        <dsp:cNvSpPr/>
      </dsp:nvSpPr>
      <dsp:spPr>
        <a:xfrm>
          <a:off x="0" y="783768"/>
          <a:ext cx="5019610" cy="14469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8E49A-6C0D-40D7-92F2-E5E6F980B6FB}">
      <dsp:nvSpPr>
        <dsp:cNvPr id="0" name=""/>
        <dsp:cNvSpPr/>
      </dsp:nvSpPr>
      <dsp:spPr>
        <a:xfrm>
          <a:off x="437704" y="1109333"/>
          <a:ext cx="795826" cy="795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EC3CB-44E6-43ED-A2B1-0F619F1CBBA6}">
      <dsp:nvSpPr>
        <dsp:cNvPr id="0" name=""/>
        <dsp:cNvSpPr/>
      </dsp:nvSpPr>
      <dsp:spPr>
        <a:xfrm>
          <a:off x="1671235" y="783768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There are no good or bad types.  Each type has personal strengths that can be used in the workplace.  </a:t>
          </a:r>
        </a:p>
      </dsp:txBody>
      <dsp:txXfrm>
        <a:off x="1671235" y="783768"/>
        <a:ext cx="3348374" cy="1446957"/>
      </dsp:txXfrm>
    </dsp:sp>
    <dsp:sp modelId="{FD300F21-A606-45BB-9016-A9394D011D6A}">
      <dsp:nvSpPr>
        <dsp:cNvPr id="0" name=""/>
        <dsp:cNvSpPr/>
      </dsp:nvSpPr>
      <dsp:spPr>
        <a:xfrm>
          <a:off x="0" y="2592464"/>
          <a:ext cx="5019610" cy="144695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3E019-B929-4437-86B8-3C09309C302A}">
      <dsp:nvSpPr>
        <dsp:cNvPr id="0" name=""/>
        <dsp:cNvSpPr/>
      </dsp:nvSpPr>
      <dsp:spPr>
        <a:xfrm>
          <a:off x="437704" y="2918029"/>
          <a:ext cx="795826" cy="795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13467-36F3-46F9-AA37-973C1D171933}">
      <dsp:nvSpPr>
        <dsp:cNvPr id="0" name=""/>
        <dsp:cNvSpPr/>
      </dsp:nvSpPr>
      <dsp:spPr>
        <a:xfrm>
          <a:off x="1671235" y="2592464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Answer the questions honestly to get the best results.  If you don’t answer the questions honestly, the career suggestions will not  be a good match for you.    </a:t>
          </a:r>
        </a:p>
      </dsp:txBody>
      <dsp:txXfrm>
        <a:off x="1671235" y="2592464"/>
        <a:ext cx="3348374" cy="144695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D2CB5-6697-4BD6-8FA2-D7DAD58D182F}">
      <dsp:nvSpPr>
        <dsp:cNvPr id="0" name=""/>
        <dsp:cNvSpPr/>
      </dsp:nvSpPr>
      <dsp:spPr>
        <a:xfrm>
          <a:off x="-197515" y="790117"/>
          <a:ext cx="5019610" cy="144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5CCF7-EF54-447C-B633-7210BF762275}">
      <dsp:nvSpPr>
        <dsp:cNvPr id="0" name=""/>
        <dsp:cNvSpPr/>
      </dsp:nvSpPr>
      <dsp:spPr>
        <a:xfrm>
          <a:off x="238482" y="1114413"/>
          <a:ext cx="792722" cy="792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73411-BE5E-45C4-9F27-8544C13544E1}">
      <dsp:nvSpPr>
        <dsp:cNvPr id="0" name=""/>
        <dsp:cNvSpPr/>
      </dsp:nvSpPr>
      <dsp:spPr>
        <a:xfrm>
          <a:off x="1052165" y="756246"/>
          <a:ext cx="2258824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test does not measure:</a:t>
          </a:r>
        </a:p>
      </dsp:txBody>
      <dsp:txXfrm>
        <a:off x="1052165" y="756246"/>
        <a:ext cx="2258824" cy="1441313"/>
      </dsp:txXfrm>
    </dsp:sp>
    <dsp:sp modelId="{AB492BC4-0699-4245-9311-B5C16362BF05}">
      <dsp:nvSpPr>
        <dsp:cNvPr id="0" name=""/>
        <dsp:cNvSpPr/>
      </dsp:nvSpPr>
      <dsp:spPr>
        <a:xfrm>
          <a:off x="3085244" y="756246"/>
          <a:ext cx="1889385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Intelligence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Psychological or emotional health</a:t>
          </a:r>
          <a:endParaRPr lang="en-US" sz="2000" kern="1200" dirty="0"/>
        </a:p>
      </dsp:txBody>
      <dsp:txXfrm>
        <a:off x="3085244" y="756246"/>
        <a:ext cx="1889385" cy="1441313"/>
      </dsp:txXfrm>
    </dsp:sp>
    <dsp:sp modelId="{1ABF4AFB-9D63-4570-A6CC-313B7DD42C76}">
      <dsp:nvSpPr>
        <dsp:cNvPr id="0" name=""/>
        <dsp:cNvSpPr/>
      </dsp:nvSpPr>
      <dsp:spPr>
        <a:xfrm>
          <a:off x="-197515" y="2591759"/>
          <a:ext cx="5019610" cy="14413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6999B-700C-4E91-9576-833494BC1973}">
      <dsp:nvSpPr>
        <dsp:cNvPr id="0" name=""/>
        <dsp:cNvSpPr/>
      </dsp:nvSpPr>
      <dsp:spPr>
        <a:xfrm>
          <a:off x="238482" y="2916054"/>
          <a:ext cx="792722" cy="792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C4095-FC3C-4FAF-B55B-AB12D470C192}">
      <dsp:nvSpPr>
        <dsp:cNvPr id="0" name=""/>
        <dsp:cNvSpPr/>
      </dsp:nvSpPr>
      <dsp:spPr>
        <a:xfrm>
          <a:off x="1467201" y="2591759"/>
          <a:ext cx="3351637" cy="1441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539" tIns="152539" rIns="152539" bIns="15253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 assesses your personal strengths and matches them to possible careers.</a:t>
          </a:r>
        </a:p>
      </dsp:txBody>
      <dsp:txXfrm>
        <a:off x="1467201" y="2591759"/>
        <a:ext cx="3351637" cy="1441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32622-3418-4AE8-BB0F-7CB3DA78B025}">
      <dsp:nvSpPr>
        <dsp:cNvPr id="0" name=""/>
        <dsp:cNvSpPr/>
      </dsp:nvSpPr>
      <dsp:spPr>
        <a:xfrm>
          <a:off x="80759" y="1118"/>
          <a:ext cx="3109406" cy="1974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3273E-C2D9-4813-B395-D5ED0081CEC1}">
      <dsp:nvSpPr>
        <dsp:cNvPr id="0" name=""/>
        <dsp:cNvSpPr/>
      </dsp:nvSpPr>
      <dsp:spPr>
        <a:xfrm>
          <a:off x="426248" y="329334"/>
          <a:ext cx="3109406" cy="19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Grit is a combination of perseverance and passion.  </a:t>
          </a:r>
        </a:p>
      </dsp:txBody>
      <dsp:txXfrm>
        <a:off x="484078" y="387164"/>
        <a:ext cx="2993746" cy="1858813"/>
      </dsp:txXfrm>
    </dsp:sp>
    <dsp:sp modelId="{32D50161-C192-4204-9E50-79EC5AE3FD97}">
      <dsp:nvSpPr>
        <dsp:cNvPr id="0" name=""/>
        <dsp:cNvSpPr/>
      </dsp:nvSpPr>
      <dsp:spPr>
        <a:xfrm>
          <a:off x="3881144" y="1118"/>
          <a:ext cx="3109406" cy="1974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D0B21-7A78-4495-99BC-3320B0A0F80C}">
      <dsp:nvSpPr>
        <dsp:cNvPr id="0" name=""/>
        <dsp:cNvSpPr/>
      </dsp:nvSpPr>
      <dsp:spPr>
        <a:xfrm>
          <a:off x="4226634" y="329334"/>
          <a:ext cx="3109406" cy="19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It is a “never give up” attitude.</a:t>
          </a:r>
        </a:p>
      </dsp:txBody>
      <dsp:txXfrm>
        <a:off x="4284464" y="387164"/>
        <a:ext cx="2993746" cy="1858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51CE-FD8F-4FAB-ACF8-55DEB811E057}">
      <dsp:nvSpPr>
        <dsp:cNvPr id="0" name=""/>
        <dsp:cNvSpPr/>
      </dsp:nvSpPr>
      <dsp:spPr>
        <a:xfrm>
          <a:off x="0" y="1560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65DCB-600D-4AD0-B12B-FA870BF8C23B}">
      <dsp:nvSpPr>
        <dsp:cNvPr id="0" name=""/>
        <dsp:cNvSpPr/>
      </dsp:nvSpPr>
      <dsp:spPr>
        <a:xfrm>
          <a:off x="201113" y="151148"/>
          <a:ext cx="365660" cy="3656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39ECD-D3AF-473E-A1E1-2DEF18435021}">
      <dsp:nvSpPr>
        <dsp:cNvPr id="0" name=""/>
        <dsp:cNvSpPr/>
      </dsp:nvSpPr>
      <dsp:spPr>
        <a:xfrm>
          <a:off x="767886" y="1560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Good health</a:t>
          </a:r>
        </a:p>
      </dsp:txBody>
      <dsp:txXfrm>
        <a:off x="767886" y="1560"/>
        <a:ext cx="4251723" cy="664837"/>
      </dsp:txXfrm>
    </dsp:sp>
    <dsp:sp modelId="{2A35408A-EBC6-43E4-8446-406776804367}">
      <dsp:nvSpPr>
        <dsp:cNvPr id="0" name=""/>
        <dsp:cNvSpPr/>
      </dsp:nvSpPr>
      <dsp:spPr>
        <a:xfrm>
          <a:off x="0" y="832606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496B-48FD-4E93-9123-1F9E19FFFE9C}">
      <dsp:nvSpPr>
        <dsp:cNvPr id="0" name=""/>
        <dsp:cNvSpPr/>
      </dsp:nvSpPr>
      <dsp:spPr>
        <a:xfrm>
          <a:off x="201113" y="982195"/>
          <a:ext cx="365660" cy="3656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3AF5-EA84-43DF-A61E-9E1E4B0A9A6C}">
      <dsp:nvSpPr>
        <dsp:cNvPr id="0" name=""/>
        <dsp:cNvSpPr/>
      </dsp:nvSpPr>
      <dsp:spPr>
        <a:xfrm>
          <a:off x="767886" y="832606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Longevity</a:t>
          </a:r>
        </a:p>
      </dsp:txBody>
      <dsp:txXfrm>
        <a:off x="767886" y="832606"/>
        <a:ext cx="4251723" cy="664837"/>
      </dsp:txXfrm>
    </dsp:sp>
    <dsp:sp modelId="{A19C3BE0-08A6-4144-B603-F8F2C58F7677}">
      <dsp:nvSpPr>
        <dsp:cNvPr id="0" name=""/>
        <dsp:cNvSpPr/>
      </dsp:nvSpPr>
      <dsp:spPr>
        <a:xfrm>
          <a:off x="0" y="1663653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4A2-01C3-4177-B3AA-086FC651FFB4}">
      <dsp:nvSpPr>
        <dsp:cNvPr id="0" name=""/>
        <dsp:cNvSpPr/>
      </dsp:nvSpPr>
      <dsp:spPr>
        <a:xfrm>
          <a:off x="201113" y="1813241"/>
          <a:ext cx="365660" cy="3656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2175-DD3F-4E41-AE89-E80D75FFB7B3}">
      <dsp:nvSpPr>
        <dsp:cNvPr id="0" name=""/>
        <dsp:cNvSpPr/>
      </dsp:nvSpPr>
      <dsp:spPr>
        <a:xfrm>
          <a:off x="767886" y="1663653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Happiness</a:t>
          </a:r>
        </a:p>
      </dsp:txBody>
      <dsp:txXfrm>
        <a:off x="767886" y="1663653"/>
        <a:ext cx="4251723" cy="664837"/>
      </dsp:txXfrm>
    </dsp:sp>
    <dsp:sp modelId="{33CCE43A-D89E-4978-8C24-50B9EC8A898E}">
      <dsp:nvSpPr>
        <dsp:cNvPr id="0" name=""/>
        <dsp:cNvSpPr/>
      </dsp:nvSpPr>
      <dsp:spPr>
        <a:xfrm>
          <a:off x="0" y="2494699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5FB9B-27A4-4593-8513-BEAAD3EBE1DC}">
      <dsp:nvSpPr>
        <dsp:cNvPr id="0" name=""/>
        <dsp:cNvSpPr/>
      </dsp:nvSpPr>
      <dsp:spPr>
        <a:xfrm>
          <a:off x="201113" y="2644288"/>
          <a:ext cx="365660" cy="3656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AE4D-AE05-441A-891C-731E1A29C623}">
      <dsp:nvSpPr>
        <dsp:cNvPr id="0" name=""/>
        <dsp:cNvSpPr/>
      </dsp:nvSpPr>
      <dsp:spPr>
        <a:xfrm>
          <a:off x="767886" y="2494699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Perseverance</a:t>
          </a:r>
        </a:p>
      </dsp:txBody>
      <dsp:txXfrm>
        <a:off x="767886" y="2494699"/>
        <a:ext cx="4251723" cy="664837"/>
      </dsp:txXfrm>
    </dsp:sp>
    <dsp:sp modelId="{FBA10010-8732-4E2C-9B41-FB19CB28006E}">
      <dsp:nvSpPr>
        <dsp:cNvPr id="0" name=""/>
        <dsp:cNvSpPr/>
      </dsp:nvSpPr>
      <dsp:spPr>
        <a:xfrm>
          <a:off x="0" y="3325746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0805F-4B15-42B6-95E0-0DE8FA747777}">
      <dsp:nvSpPr>
        <dsp:cNvPr id="0" name=""/>
        <dsp:cNvSpPr/>
      </dsp:nvSpPr>
      <dsp:spPr>
        <a:xfrm>
          <a:off x="201113" y="3475334"/>
          <a:ext cx="365660" cy="3656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00AB-9252-40E3-9C40-7D7F06B9C4F4}">
      <dsp:nvSpPr>
        <dsp:cNvPr id="0" name=""/>
        <dsp:cNvSpPr/>
      </dsp:nvSpPr>
      <dsp:spPr>
        <a:xfrm>
          <a:off x="767886" y="3325746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problem solving</a:t>
          </a:r>
        </a:p>
      </dsp:txBody>
      <dsp:txXfrm>
        <a:off x="767886" y="3325746"/>
        <a:ext cx="4251723" cy="664837"/>
      </dsp:txXfrm>
    </dsp:sp>
    <dsp:sp modelId="{6FFD1878-4030-4015-8B97-B792EF6256F8}">
      <dsp:nvSpPr>
        <dsp:cNvPr id="0" name=""/>
        <dsp:cNvSpPr/>
      </dsp:nvSpPr>
      <dsp:spPr>
        <a:xfrm>
          <a:off x="0" y="4137379"/>
          <a:ext cx="5019610" cy="66483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E5C2F-6AAF-4610-A288-CB830DE9A04A}">
      <dsp:nvSpPr>
        <dsp:cNvPr id="0" name=""/>
        <dsp:cNvSpPr/>
      </dsp:nvSpPr>
      <dsp:spPr>
        <a:xfrm>
          <a:off x="201113" y="4306380"/>
          <a:ext cx="365660" cy="36566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68A7-4D85-478C-B9D6-A40705D92F75}">
      <dsp:nvSpPr>
        <dsp:cNvPr id="0" name=""/>
        <dsp:cNvSpPr/>
      </dsp:nvSpPr>
      <dsp:spPr>
        <a:xfrm>
          <a:off x="767886" y="4156792"/>
          <a:ext cx="4251723" cy="66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62" tIns="70362" rIns="70362" bIns="7036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Enhances ability to learn </a:t>
          </a:r>
        </a:p>
      </dsp:txBody>
      <dsp:txXfrm>
        <a:off x="767886" y="4156792"/>
        <a:ext cx="4251723" cy="6648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F0BE1-B62C-4E45-B768-E2D90243B12F}">
      <dsp:nvSpPr>
        <dsp:cNvPr id="0" name=""/>
        <dsp:cNvSpPr/>
      </dsp:nvSpPr>
      <dsp:spPr>
        <a:xfrm>
          <a:off x="0" y="33974"/>
          <a:ext cx="5019610" cy="865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Study Groups</a:t>
          </a:r>
        </a:p>
      </dsp:txBody>
      <dsp:txXfrm>
        <a:off x="42265" y="76239"/>
        <a:ext cx="4935080" cy="781270"/>
      </dsp:txXfrm>
    </dsp:sp>
    <dsp:sp modelId="{A82545A4-1E1D-41BE-BB7B-5B56EE78357A}">
      <dsp:nvSpPr>
        <dsp:cNvPr id="0" name=""/>
        <dsp:cNvSpPr/>
      </dsp:nvSpPr>
      <dsp:spPr>
        <a:xfrm>
          <a:off x="0" y="1006335"/>
          <a:ext cx="5019610" cy="86580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Friends</a:t>
          </a:r>
        </a:p>
      </dsp:txBody>
      <dsp:txXfrm>
        <a:off x="42265" y="1048600"/>
        <a:ext cx="4935080" cy="781270"/>
      </dsp:txXfrm>
    </dsp:sp>
    <dsp:sp modelId="{3ADE58B4-7A33-4061-B8A6-27C5020D2F86}">
      <dsp:nvSpPr>
        <dsp:cNvPr id="0" name=""/>
        <dsp:cNvSpPr/>
      </dsp:nvSpPr>
      <dsp:spPr>
        <a:xfrm>
          <a:off x="0" y="1978695"/>
          <a:ext cx="5019610" cy="865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Athletics</a:t>
          </a:r>
        </a:p>
      </dsp:txBody>
      <dsp:txXfrm>
        <a:off x="42265" y="2020960"/>
        <a:ext cx="4935080" cy="781270"/>
      </dsp:txXfrm>
    </dsp:sp>
    <dsp:sp modelId="{FC9F9198-4F4C-4509-93D6-CF1C26984986}">
      <dsp:nvSpPr>
        <dsp:cNvPr id="0" name=""/>
        <dsp:cNvSpPr/>
      </dsp:nvSpPr>
      <dsp:spPr>
        <a:xfrm>
          <a:off x="0" y="2951055"/>
          <a:ext cx="5019610" cy="865800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Clubs</a:t>
          </a:r>
        </a:p>
      </dsp:txBody>
      <dsp:txXfrm>
        <a:off x="42265" y="2993320"/>
        <a:ext cx="4935080" cy="781270"/>
      </dsp:txXfrm>
    </dsp:sp>
    <dsp:sp modelId="{2EEC3775-D6A9-4697-BEC0-84D04F2B4966}">
      <dsp:nvSpPr>
        <dsp:cNvPr id="0" name=""/>
        <dsp:cNvSpPr/>
      </dsp:nvSpPr>
      <dsp:spPr>
        <a:xfrm>
          <a:off x="0" y="3923415"/>
          <a:ext cx="5019610" cy="86580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Activities</a:t>
          </a:r>
        </a:p>
      </dsp:txBody>
      <dsp:txXfrm>
        <a:off x="42265" y="3965680"/>
        <a:ext cx="4935080" cy="781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CBE57-AFB2-4D30-B10C-34B53A5A6F65}">
      <dsp:nvSpPr>
        <dsp:cNvPr id="0" name=""/>
        <dsp:cNvSpPr/>
      </dsp:nvSpPr>
      <dsp:spPr>
        <a:xfrm>
          <a:off x="0" y="2001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CA7AC-F660-453D-81ED-28E9213ADFC2}">
      <dsp:nvSpPr>
        <dsp:cNvPr id="0" name=""/>
        <dsp:cNvSpPr/>
      </dsp:nvSpPr>
      <dsp:spPr>
        <a:xfrm>
          <a:off x="306906" y="230279"/>
          <a:ext cx="558011" cy="558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FF273-E575-4834-91F0-324F86BCE4F0}">
      <dsp:nvSpPr>
        <dsp:cNvPr id="0" name=""/>
        <dsp:cNvSpPr/>
      </dsp:nvSpPr>
      <dsp:spPr>
        <a:xfrm>
          <a:off x="1171823" y="2001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Competition for grades</a:t>
          </a:r>
        </a:p>
      </dsp:txBody>
      <dsp:txXfrm>
        <a:off x="1171823" y="2001"/>
        <a:ext cx="3847786" cy="1014565"/>
      </dsp:txXfrm>
    </dsp:sp>
    <dsp:sp modelId="{4D4C6663-F9BA-4C43-9644-097E8513925E}">
      <dsp:nvSpPr>
        <dsp:cNvPr id="0" name=""/>
        <dsp:cNvSpPr/>
      </dsp:nvSpPr>
      <dsp:spPr>
        <a:xfrm>
          <a:off x="0" y="1270208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45B48-AC57-4D39-8F43-D8560533DA0F}">
      <dsp:nvSpPr>
        <dsp:cNvPr id="0" name=""/>
        <dsp:cNvSpPr/>
      </dsp:nvSpPr>
      <dsp:spPr>
        <a:xfrm>
          <a:off x="306906" y="1498486"/>
          <a:ext cx="558011" cy="558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ABD08-1D16-42D0-BFA3-532227968FE0}">
      <dsp:nvSpPr>
        <dsp:cNvPr id="0" name=""/>
        <dsp:cNvSpPr/>
      </dsp:nvSpPr>
      <dsp:spPr>
        <a:xfrm>
          <a:off x="1171823" y="1270208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Winning the game</a:t>
          </a:r>
        </a:p>
      </dsp:txBody>
      <dsp:txXfrm>
        <a:off x="1171823" y="1270208"/>
        <a:ext cx="3847786" cy="1014565"/>
      </dsp:txXfrm>
    </dsp:sp>
    <dsp:sp modelId="{F6963D4F-2EE0-4045-8A39-FD085788C52D}">
      <dsp:nvSpPr>
        <dsp:cNvPr id="0" name=""/>
        <dsp:cNvSpPr/>
      </dsp:nvSpPr>
      <dsp:spPr>
        <a:xfrm>
          <a:off x="0" y="2538415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DA595-1514-4C9D-9653-CCDC62D31EFF}">
      <dsp:nvSpPr>
        <dsp:cNvPr id="0" name=""/>
        <dsp:cNvSpPr/>
      </dsp:nvSpPr>
      <dsp:spPr>
        <a:xfrm>
          <a:off x="306906" y="2766692"/>
          <a:ext cx="558011" cy="558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C7237-0BCC-478C-BFCE-C2D533AB4CB7}">
      <dsp:nvSpPr>
        <dsp:cNvPr id="0" name=""/>
        <dsp:cNvSpPr/>
      </dsp:nvSpPr>
      <dsp:spPr>
        <a:xfrm>
          <a:off x="1171823" y="2538415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Earning money</a:t>
          </a:r>
        </a:p>
      </dsp:txBody>
      <dsp:txXfrm>
        <a:off x="1171823" y="2538415"/>
        <a:ext cx="3847786" cy="1014565"/>
      </dsp:txXfrm>
    </dsp:sp>
    <dsp:sp modelId="{98CB26F3-8ADD-4AA7-9053-94328492C4CA}">
      <dsp:nvSpPr>
        <dsp:cNvPr id="0" name=""/>
        <dsp:cNvSpPr/>
      </dsp:nvSpPr>
      <dsp:spPr>
        <a:xfrm>
          <a:off x="0" y="3806622"/>
          <a:ext cx="5019610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FA5B5-E04A-42D2-91CE-EFBA80426903}">
      <dsp:nvSpPr>
        <dsp:cNvPr id="0" name=""/>
        <dsp:cNvSpPr/>
      </dsp:nvSpPr>
      <dsp:spPr>
        <a:xfrm>
          <a:off x="306906" y="4034899"/>
          <a:ext cx="558011" cy="558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C9E90-8404-48D7-8885-262E62FC2E90}">
      <dsp:nvSpPr>
        <dsp:cNvPr id="0" name=""/>
        <dsp:cNvSpPr/>
      </dsp:nvSpPr>
      <dsp:spPr>
        <a:xfrm>
          <a:off x="1171823" y="3806622"/>
          <a:ext cx="3847786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Recognition for achievement</a:t>
          </a:r>
        </a:p>
      </dsp:txBody>
      <dsp:txXfrm>
        <a:off x="1171823" y="3806622"/>
        <a:ext cx="3847786" cy="10145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A6D2E-A67A-45AE-972A-9CF61C1B3E1A}">
      <dsp:nvSpPr>
        <dsp:cNvPr id="0" name=""/>
        <dsp:cNvSpPr/>
      </dsp:nvSpPr>
      <dsp:spPr>
        <a:xfrm>
          <a:off x="0" y="783768"/>
          <a:ext cx="5019610" cy="1446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4B1CC-49B0-4F7C-B084-DA2F5399931A}">
      <dsp:nvSpPr>
        <dsp:cNvPr id="0" name=""/>
        <dsp:cNvSpPr/>
      </dsp:nvSpPr>
      <dsp:spPr>
        <a:xfrm>
          <a:off x="437704" y="1109333"/>
          <a:ext cx="795826" cy="795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2F416-9FF5-4635-B480-7AAD231A2903}">
      <dsp:nvSpPr>
        <dsp:cNvPr id="0" name=""/>
        <dsp:cNvSpPr/>
      </dsp:nvSpPr>
      <dsp:spPr>
        <a:xfrm>
          <a:off x="1671235" y="783768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establish habits by taking small actions each day.</a:t>
          </a:r>
        </a:p>
      </dsp:txBody>
      <dsp:txXfrm>
        <a:off x="1671235" y="783768"/>
        <a:ext cx="3348374" cy="1446957"/>
      </dsp:txXfrm>
    </dsp:sp>
    <dsp:sp modelId="{D201733A-BAAD-4493-8842-C5F91A6F9C9D}">
      <dsp:nvSpPr>
        <dsp:cNvPr id="0" name=""/>
        <dsp:cNvSpPr/>
      </dsp:nvSpPr>
      <dsp:spPr>
        <a:xfrm>
          <a:off x="0" y="2592464"/>
          <a:ext cx="5019610" cy="14469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476D4-299F-429F-BCB2-B3C059E05C69}">
      <dsp:nvSpPr>
        <dsp:cNvPr id="0" name=""/>
        <dsp:cNvSpPr/>
      </dsp:nvSpPr>
      <dsp:spPr>
        <a:xfrm>
          <a:off x="437704" y="2918029"/>
          <a:ext cx="795826" cy="795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10F40-9DB9-4CBB-8E7D-E4ED204BD50B}">
      <dsp:nvSpPr>
        <dsp:cNvPr id="0" name=""/>
        <dsp:cNvSpPr/>
      </dsp:nvSpPr>
      <dsp:spPr>
        <a:xfrm>
          <a:off x="1671235" y="2592464"/>
          <a:ext cx="3348374" cy="144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36" tIns="153136" rIns="153136" bIns="15313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You can establish habits for success.</a:t>
          </a:r>
        </a:p>
      </dsp:txBody>
      <dsp:txXfrm>
        <a:off x="1671235" y="2592464"/>
        <a:ext cx="3348374" cy="1446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74CB1-0C10-4DC4-8A05-288017E6E6D5}">
      <dsp:nvSpPr>
        <dsp:cNvPr id="0" name=""/>
        <dsp:cNvSpPr/>
      </dsp:nvSpPr>
      <dsp:spPr>
        <a:xfrm>
          <a:off x="0" y="3768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BA3EB-9C4D-47C3-BA1B-20E1531793BC}">
      <dsp:nvSpPr>
        <dsp:cNvPr id="0" name=""/>
        <dsp:cNvSpPr/>
      </dsp:nvSpPr>
      <dsp:spPr>
        <a:xfrm>
          <a:off x="242789" y="184355"/>
          <a:ext cx="441434" cy="4414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67BD-34B7-4E5D-8074-8967965654F1}">
      <dsp:nvSpPr>
        <dsp:cNvPr id="0" name=""/>
        <dsp:cNvSpPr/>
      </dsp:nvSpPr>
      <dsp:spPr>
        <a:xfrm>
          <a:off x="927013" y="3768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Attend class.</a:t>
          </a:r>
        </a:p>
      </dsp:txBody>
      <dsp:txXfrm>
        <a:off x="927013" y="3768"/>
        <a:ext cx="4092596" cy="802608"/>
      </dsp:txXfrm>
    </dsp:sp>
    <dsp:sp modelId="{88749425-2AFA-4C21-AF58-A7B3AD18B087}">
      <dsp:nvSpPr>
        <dsp:cNvPr id="0" name=""/>
        <dsp:cNvSpPr/>
      </dsp:nvSpPr>
      <dsp:spPr>
        <a:xfrm>
          <a:off x="0" y="1007029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D0474-3138-4A01-8B56-DD53820F13FD}">
      <dsp:nvSpPr>
        <dsp:cNvPr id="0" name=""/>
        <dsp:cNvSpPr/>
      </dsp:nvSpPr>
      <dsp:spPr>
        <a:xfrm>
          <a:off x="242789" y="1187616"/>
          <a:ext cx="441434" cy="4414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40F1A-43DB-4A35-8C18-9D2CF08F3D20}">
      <dsp:nvSpPr>
        <dsp:cNvPr id="0" name=""/>
        <dsp:cNvSpPr/>
      </dsp:nvSpPr>
      <dsp:spPr>
        <a:xfrm>
          <a:off x="927013" y="1007029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Read the textbook.</a:t>
          </a:r>
        </a:p>
      </dsp:txBody>
      <dsp:txXfrm>
        <a:off x="927013" y="1007029"/>
        <a:ext cx="4092596" cy="802608"/>
      </dsp:txXfrm>
    </dsp:sp>
    <dsp:sp modelId="{1AAAF26B-9C6D-4B2C-AF35-2C3C16109503}">
      <dsp:nvSpPr>
        <dsp:cNvPr id="0" name=""/>
        <dsp:cNvSpPr/>
      </dsp:nvSpPr>
      <dsp:spPr>
        <a:xfrm>
          <a:off x="0" y="2010290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FAE81-07BB-4249-9BE4-E8AAF3C7A979}">
      <dsp:nvSpPr>
        <dsp:cNvPr id="0" name=""/>
        <dsp:cNvSpPr/>
      </dsp:nvSpPr>
      <dsp:spPr>
        <a:xfrm>
          <a:off x="242789" y="2190877"/>
          <a:ext cx="441434" cy="4414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575F2-C141-4DA8-B360-197FC5411FFE}">
      <dsp:nvSpPr>
        <dsp:cNvPr id="0" name=""/>
        <dsp:cNvSpPr/>
      </dsp:nvSpPr>
      <dsp:spPr>
        <a:xfrm>
          <a:off x="927013" y="2010290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an educational plan.</a:t>
          </a:r>
        </a:p>
      </dsp:txBody>
      <dsp:txXfrm>
        <a:off x="927013" y="2010290"/>
        <a:ext cx="4092596" cy="802608"/>
      </dsp:txXfrm>
    </dsp:sp>
    <dsp:sp modelId="{EDEDFF1A-9BD0-48FB-B1BC-77061BD479BF}">
      <dsp:nvSpPr>
        <dsp:cNvPr id="0" name=""/>
        <dsp:cNvSpPr/>
      </dsp:nvSpPr>
      <dsp:spPr>
        <a:xfrm>
          <a:off x="0" y="3013551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FDC85-216E-4E52-89A0-78EDB20CFDB2}">
      <dsp:nvSpPr>
        <dsp:cNvPr id="0" name=""/>
        <dsp:cNvSpPr/>
      </dsp:nvSpPr>
      <dsp:spPr>
        <a:xfrm>
          <a:off x="242789" y="3194138"/>
          <a:ext cx="441434" cy="4414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962C7-8B48-4B3F-81BE-57AD0E034DDA}">
      <dsp:nvSpPr>
        <dsp:cNvPr id="0" name=""/>
        <dsp:cNvSpPr/>
      </dsp:nvSpPr>
      <dsp:spPr>
        <a:xfrm>
          <a:off x="927013" y="3013551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college services.</a:t>
          </a:r>
        </a:p>
      </dsp:txBody>
      <dsp:txXfrm>
        <a:off x="927013" y="3013551"/>
        <a:ext cx="4092596" cy="802608"/>
      </dsp:txXfrm>
    </dsp:sp>
    <dsp:sp modelId="{9734EEED-F5F7-4FFC-A9C9-0BD4B94BC094}">
      <dsp:nvSpPr>
        <dsp:cNvPr id="0" name=""/>
        <dsp:cNvSpPr/>
      </dsp:nvSpPr>
      <dsp:spPr>
        <a:xfrm>
          <a:off x="0" y="4016812"/>
          <a:ext cx="5019610" cy="8026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A1029-6FDE-4B5A-B3F9-5E2DD962F0A6}">
      <dsp:nvSpPr>
        <dsp:cNvPr id="0" name=""/>
        <dsp:cNvSpPr/>
      </dsp:nvSpPr>
      <dsp:spPr>
        <a:xfrm>
          <a:off x="242789" y="4197399"/>
          <a:ext cx="441434" cy="4414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A7EF6-89D9-417C-9D60-77B3FF0ACF5D}">
      <dsp:nvSpPr>
        <dsp:cNvPr id="0" name=""/>
        <dsp:cNvSpPr/>
      </dsp:nvSpPr>
      <dsp:spPr>
        <a:xfrm>
          <a:off x="927013" y="4016812"/>
          <a:ext cx="4092596" cy="802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43" tIns="84943" rIns="84943" bIns="84943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Get to know the faculty.</a:t>
          </a:r>
        </a:p>
      </dsp:txBody>
      <dsp:txXfrm>
        <a:off x="927013" y="4016812"/>
        <a:ext cx="4092596" cy="8026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DA95-1B4D-4900-9C5D-1D9851D0F080}">
      <dsp:nvSpPr>
        <dsp:cNvPr id="0" name=""/>
        <dsp:cNvSpPr/>
      </dsp:nvSpPr>
      <dsp:spPr>
        <a:xfrm>
          <a:off x="-88471" y="116483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B4D94-F6D1-499C-8B4B-A97D4F6CB7DF}">
      <dsp:nvSpPr>
        <dsp:cNvPr id="0" name=""/>
        <dsp:cNvSpPr/>
      </dsp:nvSpPr>
      <dsp:spPr>
        <a:xfrm>
          <a:off x="117839" y="269938"/>
          <a:ext cx="382584" cy="375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0739C-37B2-4055-BFFC-2BE2E4C8BC4D}">
      <dsp:nvSpPr>
        <dsp:cNvPr id="0" name=""/>
        <dsp:cNvSpPr/>
      </dsp:nvSpPr>
      <dsp:spPr>
        <a:xfrm>
          <a:off x="482151" y="7217"/>
          <a:ext cx="4625930" cy="98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 outside employment to 20 hours a week for a full-time student.</a:t>
          </a:r>
        </a:p>
      </dsp:txBody>
      <dsp:txXfrm>
        <a:off x="482151" y="7217"/>
        <a:ext cx="4625930" cy="983570"/>
      </dsp:txXfrm>
    </dsp:sp>
    <dsp:sp modelId="{127AA5B4-54DE-4C98-AA39-62FDD55DDCCE}">
      <dsp:nvSpPr>
        <dsp:cNvPr id="0" name=""/>
        <dsp:cNvSpPr/>
      </dsp:nvSpPr>
      <dsp:spPr>
        <a:xfrm>
          <a:off x="-88471" y="1182046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CFDA4-AA15-42CB-89EB-8E13530A0DC1}">
      <dsp:nvSpPr>
        <dsp:cNvPr id="0" name=""/>
        <dsp:cNvSpPr/>
      </dsp:nvSpPr>
      <dsp:spPr>
        <a:xfrm>
          <a:off x="117839" y="1335500"/>
          <a:ext cx="382584" cy="375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D2EC8-8815-4E83-BF8C-15CA904F2DCB}">
      <dsp:nvSpPr>
        <dsp:cNvPr id="0" name=""/>
        <dsp:cNvSpPr/>
      </dsp:nvSpPr>
      <dsp:spPr>
        <a:xfrm>
          <a:off x="706735" y="1182046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Take one step at a time.</a:t>
          </a:r>
        </a:p>
      </dsp:txBody>
      <dsp:txXfrm>
        <a:off x="706735" y="1182046"/>
        <a:ext cx="4176761" cy="765037"/>
      </dsp:txXfrm>
    </dsp:sp>
    <dsp:sp modelId="{714D56B7-3D44-49BD-A296-05774FA806FC}">
      <dsp:nvSpPr>
        <dsp:cNvPr id="0" name=""/>
        <dsp:cNvSpPr/>
      </dsp:nvSpPr>
      <dsp:spPr>
        <a:xfrm>
          <a:off x="-88471" y="2138342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46207-6616-4673-AC85-3D6DC8195EB0}">
      <dsp:nvSpPr>
        <dsp:cNvPr id="0" name=""/>
        <dsp:cNvSpPr/>
      </dsp:nvSpPr>
      <dsp:spPr>
        <a:xfrm>
          <a:off x="117839" y="2291797"/>
          <a:ext cx="382584" cy="375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5F493-4C91-41A1-A38A-CA34299E4B2A}">
      <dsp:nvSpPr>
        <dsp:cNvPr id="0" name=""/>
        <dsp:cNvSpPr/>
      </dsp:nvSpPr>
      <dsp:spPr>
        <a:xfrm>
          <a:off x="706735" y="2138342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a goal for the future.</a:t>
          </a:r>
        </a:p>
      </dsp:txBody>
      <dsp:txXfrm>
        <a:off x="706735" y="2138342"/>
        <a:ext cx="4176761" cy="765037"/>
      </dsp:txXfrm>
    </dsp:sp>
    <dsp:sp modelId="{A0CA0F00-E16C-48C6-8018-570B68344766}">
      <dsp:nvSpPr>
        <dsp:cNvPr id="0" name=""/>
        <dsp:cNvSpPr/>
      </dsp:nvSpPr>
      <dsp:spPr>
        <a:xfrm>
          <a:off x="-88471" y="3094639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36CA0-A2FF-490F-BA84-E58637429A35}">
      <dsp:nvSpPr>
        <dsp:cNvPr id="0" name=""/>
        <dsp:cNvSpPr/>
      </dsp:nvSpPr>
      <dsp:spPr>
        <a:xfrm>
          <a:off x="117839" y="3248093"/>
          <a:ext cx="382584" cy="375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B42B2-9EE5-4D4B-AD8A-FCCA8AB44262}">
      <dsp:nvSpPr>
        <dsp:cNvPr id="0" name=""/>
        <dsp:cNvSpPr/>
      </dsp:nvSpPr>
      <dsp:spPr>
        <a:xfrm>
          <a:off x="706735" y="3094639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Visualize your success.</a:t>
          </a:r>
        </a:p>
      </dsp:txBody>
      <dsp:txXfrm>
        <a:off x="706735" y="3094639"/>
        <a:ext cx="4176761" cy="765037"/>
      </dsp:txXfrm>
    </dsp:sp>
    <dsp:sp modelId="{358835A4-57E2-448D-901E-00246D83CA1C}">
      <dsp:nvSpPr>
        <dsp:cNvPr id="0" name=""/>
        <dsp:cNvSpPr/>
      </dsp:nvSpPr>
      <dsp:spPr>
        <a:xfrm>
          <a:off x="-88471" y="4050935"/>
          <a:ext cx="5019610" cy="6820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8A582-51D2-4070-9292-369B5D9FF348}">
      <dsp:nvSpPr>
        <dsp:cNvPr id="0" name=""/>
        <dsp:cNvSpPr/>
      </dsp:nvSpPr>
      <dsp:spPr>
        <a:xfrm>
          <a:off x="117839" y="4204390"/>
          <a:ext cx="382584" cy="3751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4B72A-74B6-4431-9FA6-F3F08D0BC08E}">
      <dsp:nvSpPr>
        <dsp:cNvPr id="0" name=""/>
        <dsp:cNvSpPr/>
      </dsp:nvSpPr>
      <dsp:spPr>
        <a:xfrm>
          <a:off x="706735" y="4050935"/>
          <a:ext cx="4176761" cy="765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966" tIns="80966" rIns="80966" bIns="8096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Ask questions. </a:t>
          </a:r>
        </a:p>
      </dsp:txBody>
      <dsp:txXfrm>
        <a:off x="706735" y="4050935"/>
        <a:ext cx="4176761" cy="7650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1F14E-F09C-4B36-A6C7-9FB61A679C74}">
      <dsp:nvSpPr>
        <dsp:cNvPr id="0" name=""/>
        <dsp:cNvSpPr/>
      </dsp:nvSpPr>
      <dsp:spPr>
        <a:xfrm>
          <a:off x="0" y="18060"/>
          <a:ext cx="5019610" cy="155152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 are born with certain preferences that we develop over a lifetime.</a:t>
          </a:r>
        </a:p>
      </dsp:txBody>
      <dsp:txXfrm>
        <a:off x="75739" y="93799"/>
        <a:ext cx="4868132" cy="1400051"/>
      </dsp:txXfrm>
    </dsp:sp>
    <dsp:sp modelId="{3440D092-4158-4820-8642-6D56FA199998}">
      <dsp:nvSpPr>
        <dsp:cNvPr id="0" name=""/>
        <dsp:cNvSpPr/>
      </dsp:nvSpPr>
      <dsp:spPr>
        <a:xfrm>
          <a:off x="0" y="1635830"/>
          <a:ext cx="5019610" cy="155152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Each person is different and unique just like fingerprints or snowflakes. </a:t>
          </a:r>
        </a:p>
      </dsp:txBody>
      <dsp:txXfrm>
        <a:off x="75739" y="1711569"/>
        <a:ext cx="4868132" cy="1400051"/>
      </dsp:txXfrm>
    </dsp:sp>
    <dsp:sp modelId="{D50354E6-6D56-44E3-927F-FF0ABB33D316}">
      <dsp:nvSpPr>
        <dsp:cNvPr id="0" name=""/>
        <dsp:cNvSpPr/>
      </dsp:nvSpPr>
      <dsp:spPr>
        <a:xfrm>
          <a:off x="0" y="3253599"/>
          <a:ext cx="5019610" cy="155152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Knowing your personal strengths will increase self-understanding and help you make a good choice of a major.  </a:t>
          </a:r>
        </a:p>
      </dsp:txBody>
      <dsp:txXfrm>
        <a:off x="75739" y="3329338"/>
        <a:ext cx="4868132" cy="1400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08BC8-A378-4158-8813-B870E308AF54}" type="slidenum">
              <a:rPr lang="ru-RU" altLang="en-US" smtClean="0"/>
              <a:pPr/>
              <a:t>44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4509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436FF-7D6E-43EA-AB28-D259AC42A3B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0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53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7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223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41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49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0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35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8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6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0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5.wmf"/><Relationship Id="rId7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275856" y="929789"/>
            <a:ext cx="3224750" cy="108544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en-US" sz="3400" dirty="0">
                <a:solidFill>
                  <a:schemeClr val="accent2">
                    <a:lumMod val="50000"/>
                  </a:schemeClr>
                </a:solidFill>
              </a:rPr>
              <a:t>Understanding Motivation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383290" y="2204864"/>
            <a:ext cx="3224749" cy="871042"/>
          </a:xfrm>
        </p:spPr>
        <p:txBody>
          <a:bodyPr>
            <a:normAutofit/>
          </a:bodyPr>
          <a:lstStyle/>
          <a:p>
            <a:pPr algn="l"/>
            <a:r>
              <a:rPr lang="ru-RU" altLang="en-US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</a:rPr>
              <a:t>hapter 1</a:t>
            </a:r>
            <a:endParaRPr lang="uk-UA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ABB5522B-9636-4D27-83E9-315FD3A60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879" y="13156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en-US" sz="33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$19,578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aiandra GD" panose="020E0502030308020204" pitchFamily="34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877" y="810587"/>
            <a:ext cx="8447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Albertus Medium" panose="020E0602030304020304" pitchFamily="34" charset="0"/>
              </a:rPr>
              <a:t>How much is each college class worth?</a:t>
            </a:r>
            <a:endParaRPr lang="en-US" sz="32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9" y="1900375"/>
            <a:ext cx="4114800" cy="1740358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1969744"/>
            <a:ext cx="3190291" cy="1367268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274" y="544446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2" y="2871262"/>
            <a:ext cx="4114800" cy="1740358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3637017"/>
            <a:ext cx="4114800" cy="1740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4B6B2-F7D8-4655-96FD-9A8709BD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44" y="2600954"/>
            <a:ext cx="3190291" cy="1367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E1E1C-D681-4946-AA27-484AC765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3139928"/>
            <a:ext cx="3190291" cy="1367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E61D2-DEF0-4D65-936C-64D8B0B5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47" y="3753223"/>
            <a:ext cx="3190291" cy="1367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 dirty="0">
                <a:solidFill>
                  <a:schemeClr val="accent2"/>
                </a:solidFill>
              </a:rPr>
              <a:t>Directions</a:t>
            </a:r>
            <a:endParaRPr lang="en-US" altLang="en-US" sz="3800" dirty="0">
              <a:solidFill>
                <a:schemeClr val="accent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3E99188F-AED6-4FA2-99E9-E7FF0C929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865749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35" y="162880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$19,578 </a:t>
            </a:r>
            <a:r>
              <a:rPr lang="en-US" dirty="0">
                <a:solidFill>
                  <a:schemeClr val="tx2"/>
                </a:solidFill>
              </a:rPr>
              <a:t>per 3-unit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($783,1200 divided by 40 classes for a BA or BS)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 descr="One hour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12776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$408 </a:t>
            </a:r>
            <a:r>
              <a:rPr lang="en-US" dirty="0">
                <a:solidFill>
                  <a:schemeClr val="tx2"/>
                </a:solidFill>
              </a:rPr>
              <a:t>per hour in class ($19,578 divided by 48 hours in class)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96952"/>
            <a:ext cx="4196477" cy="174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Photo of a smiling student"/>
          <p:cNvSpPr>
            <a:spLocks noGrp="1" noChangeArrowheads="1"/>
          </p:cNvSpPr>
          <p:nvPr>
            <p:ph type="title"/>
          </p:nvPr>
        </p:nvSpPr>
        <p:spPr>
          <a:xfrm>
            <a:off x="323528" y="1484784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$377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0556"/>
            <a:ext cx="3484488" cy="23257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772816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466F3281-D7A8-42E6-B5EB-8B22C0B63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28" r="8687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422" y="1678665"/>
            <a:ext cx="291587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4404550"/>
            <a:ext cx="3192118" cy="164903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a good choice of a major helps increase your motivation for success.</a:t>
            </a:r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accent2">
                    <a:lumMod val="75000"/>
                  </a:schemeClr>
                </a:solidFill>
              </a:rPr>
              <a:t>How to Choose a Major</a:t>
            </a:r>
          </a:p>
        </p:txBody>
      </p:sp>
      <p:sp>
        <p:nvSpPr>
          <p:cNvPr id="3" name="Content Placeholder 2" descr="These are the steps in choosing a college major."/>
          <p:cNvSpPr>
            <a:spLocks noGrp="1"/>
          </p:cNvSpPr>
          <p:nvPr>
            <p:ph idx="1"/>
          </p:nvPr>
        </p:nvSpPr>
        <p:spPr>
          <a:xfrm>
            <a:off x="3907172" y="2160589"/>
            <a:ext cx="3329124" cy="4148731"/>
          </a:xfrm>
        </p:spPr>
        <p:txBody>
          <a:bodyPr>
            <a:normAutofit/>
          </a:bodyPr>
          <a:lstStyle/>
          <a:p>
            <a:r>
              <a:rPr lang="en-US" sz="2000" dirty="0"/>
              <a:t>What is my personality type?  What are my personal strengths?</a:t>
            </a:r>
          </a:p>
          <a:p>
            <a:r>
              <a:rPr lang="en-US" sz="2000" dirty="0"/>
              <a:t>What are my multiple intelligences?</a:t>
            </a:r>
          </a:p>
          <a:p>
            <a:r>
              <a:rPr lang="en-US" sz="2000" dirty="0"/>
              <a:t>What are my interests?</a:t>
            </a:r>
          </a:p>
          <a:p>
            <a:r>
              <a:rPr lang="en-US" sz="2000" dirty="0"/>
              <a:t>What are my values?</a:t>
            </a:r>
          </a:p>
          <a:p>
            <a:r>
              <a:rPr lang="en-US" sz="2000" dirty="0"/>
              <a:t>How can I match my personal strengths to the world of work?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E8D1A2AB-8518-4DBA-B743-CDDDA29E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8" r="3260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en-US" dirty="0"/>
              <a:t>How do you motivate yourself?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dirty="0"/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/>
          </a:p>
          <a:p>
            <a:pPr lvl="3">
              <a:defRPr/>
            </a:pPr>
            <a:r>
              <a:rPr lang="en-US" sz="2000" dirty="0"/>
              <a:t>Think</a:t>
            </a:r>
          </a:p>
          <a:p>
            <a:pPr lvl="3">
              <a:defRPr/>
            </a:pPr>
            <a:r>
              <a:rPr lang="en-US" sz="2000" dirty="0"/>
              <a:t>Discuss with the person next to you</a:t>
            </a:r>
          </a:p>
          <a:p>
            <a:pPr lvl="3">
              <a:defRPr/>
            </a:pPr>
            <a:r>
              <a:rPr lang="en-US" sz="2000" dirty="0"/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ellow paper aeroplane flying the opposite way as many grey paper aeroplanes">
            <a:extLst>
              <a:ext uri="{FF2B5EF4-FFF2-40B4-BE49-F238E27FC236}">
                <a16:creationId xmlns:a16="http://schemas.microsoft.com/office/drawing/2014/main" id="{B0B81B48-21F5-4B9D-8F9E-421AB5660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5757" r="32478" b="-2"/>
          <a:stretch/>
        </p:blipFill>
        <p:spPr>
          <a:xfrm>
            <a:off x="3823335" y="-1"/>
            <a:ext cx="5318283" cy="6858001"/>
          </a:xfrm>
          <a:custGeom>
            <a:avLst/>
            <a:gdLst/>
            <a:ahLst/>
            <a:cxnLst/>
            <a:rect l="l" t="t" r="r" b="b"/>
            <a:pathLst>
              <a:path w="7091044" h="6858001">
                <a:moveTo>
                  <a:pt x="405750" y="0"/>
                </a:moveTo>
                <a:lnTo>
                  <a:pt x="7091044" y="0"/>
                </a:lnTo>
                <a:lnTo>
                  <a:pt x="7091044" y="6858001"/>
                </a:lnTo>
                <a:lnTo>
                  <a:pt x="53572" y="6858001"/>
                </a:lnTo>
                <a:lnTo>
                  <a:pt x="1828991" y="4521201"/>
                </a:lnTo>
                <a:close/>
                <a:moveTo>
                  <a:pt x="0" y="0"/>
                </a:moveTo>
                <a:lnTo>
                  <a:pt x="405750" y="0"/>
                </a:lnTo>
                <a:lnTo>
                  <a:pt x="0" y="434"/>
                </a:lnTo>
                <a:close/>
              </a:path>
            </a:pathLst>
          </a:custGeom>
        </p:spPr>
      </p:pic>
      <p:sp>
        <p:nvSpPr>
          <p:cNvPr id="2" name="Title 1" descr="Title: How to Be Motivated"/>
          <p:cNvSpPr>
            <a:spLocks noGrp="1"/>
          </p:cNvSpPr>
          <p:nvPr>
            <p:ph type="ctrTitle"/>
          </p:nvPr>
        </p:nvSpPr>
        <p:spPr>
          <a:xfrm>
            <a:off x="501649" y="1678666"/>
            <a:ext cx="3842636" cy="236909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2">
                    <a:lumMod val="75000"/>
                  </a:schemeClr>
                </a:solidFill>
              </a:rPr>
              <a:t>How to Be Motivated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A85E05-9D34-4977-8352-DB3956997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DED616-E554-4DB6-9F28-08F38A64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8CDA3497-1EDA-4EB3-9C27-4D9835D3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41F9764E-9AA0-49A3-9EA2-885EE991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FA3A4F4A-4DC4-43F2-AC2D-06211A812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84CFB374-B343-457A-B567-B4D784B1F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0597FEEE-1E11-4396-BB69-B43FA92F9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A2DB2F81-3E68-4044-B7C2-03DEEC50D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DC2F7294-2397-4C96-AB1E-E66CDEA3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11384"/>
            <a:ext cx="7416800" cy="1152128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lists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Report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3" name="Picture 114692" descr="Plant growing in a concrete crack">
            <a:extLst>
              <a:ext uri="{FF2B5EF4-FFF2-40B4-BE49-F238E27FC236}">
                <a16:creationId xmlns:a16="http://schemas.microsoft.com/office/drawing/2014/main" id="{C45B7F1D-3F51-45EA-BCDF-5245DEE69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67" r="30401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86" y="149474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There are many ways to be  motivated.  Let’s see if any are useful to you.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478042" y="1619749"/>
            <a:ext cx="3373878" cy="49776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Your mindset makes a difference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Grit is a powerful tool for success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Think positively about the future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Look for something interesting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Avoid multi-tasking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Intrinsic or extrinsic motivation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Locus of control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Achievement motivation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Use a reward</a:t>
            </a:r>
          </a:p>
          <a:p>
            <a:pPr>
              <a:lnSpc>
                <a:spcPct val="90000"/>
              </a:lnSpc>
            </a:pPr>
            <a:endParaRPr lang="en-US" altLang="en-US" sz="14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4680496" cy="10801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Your Mindset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Makes a Difference</a:t>
            </a:r>
          </a:p>
        </p:txBody>
      </p:sp>
      <p:sp>
        <p:nvSpPr>
          <p:cNvPr id="3" name="Content Placeholder 2" descr="This is a list of examples of a growth mindset."/>
          <p:cNvSpPr>
            <a:spLocks noGrp="1"/>
          </p:cNvSpPr>
          <p:nvPr>
            <p:ph sz="half" idx="1"/>
          </p:nvPr>
        </p:nvSpPr>
        <p:spPr>
          <a:xfrm>
            <a:off x="179512" y="1484449"/>
            <a:ext cx="3632200" cy="388910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Growth Mindset:</a:t>
            </a:r>
          </a:p>
          <a:p>
            <a:r>
              <a:rPr lang="en-US" sz="2400" dirty="0"/>
              <a:t>Intelligence is increased as you learn new knowledge</a:t>
            </a:r>
          </a:p>
          <a:p>
            <a:r>
              <a:rPr lang="en-US" sz="2400" dirty="0"/>
              <a:t>Through practice and effort, skills can be improved</a:t>
            </a:r>
          </a:p>
          <a:p>
            <a:r>
              <a:rPr lang="en-US" sz="2400" dirty="0"/>
              <a:t>Failure is an opportunity to learn</a:t>
            </a:r>
          </a:p>
        </p:txBody>
      </p:sp>
      <p:sp>
        <p:nvSpPr>
          <p:cNvPr id="4" name="Content Placeholder 3" descr="This is a list of examples of a fixed mindset. "/>
          <p:cNvSpPr>
            <a:spLocks noGrp="1"/>
          </p:cNvSpPr>
          <p:nvPr>
            <p:ph sz="half" idx="2"/>
          </p:nvPr>
        </p:nvSpPr>
        <p:spPr>
          <a:xfrm>
            <a:off x="3995936" y="1484449"/>
            <a:ext cx="3632200" cy="446516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Fixed Mindset:</a:t>
            </a:r>
          </a:p>
          <a:p>
            <a:r>
              <a:rPr lang="en-US" sz="2400" dirty="0"/>
              <a:t>Intelligence is fixed at birth</a:t>
            </a:r>
          </a:p>
          <a:p>
            <a:r>
              <a:rPr lang="en-US" sz="2400" dirty="0"/>
              <a:t>Hard work is unpleasant</a:t>
            </a:r>
          </a:p>
          <a:p>
            <a:r>
              <a:rPr lang="en-US" sz="2400" dirty="0"/>
              <a:t>The amount of work needed to be successful is underestimated</a:t>
            </a:r>
          </a:p>
          <a:p>
            <a:r>
              <a:rPr lang="en-US" sz="2400" dirty="0"/>
              <a:t>Roadblocks are an excuse to be absent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7330" name="Picture 2" descr="Logo&#10;&#10;Description automatically generated&#10;Grit is guts, resilience, initiative, and tenacity. ">
            <a:extLst>
              <a:ext uri="{FF2B5EF4-FFF2-40B4-BE49-F238E27FC236}">
                <a16:creationId xmlns:a16="http://schemas.microsoft.com/office/drawing/2014/main" id="{EA59B675-56E4-486E-BC53-31A02EC14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31" y="1777559"/>
            <a:ext cx="7455945" cy="329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1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: What is grit?">
            <a:extLst>
              <a:ext uri="{FF2B5EF4-FFF2-40B4-BE49-F238E27FC236}">
                <a16:creationId xmlns:a16="http://schemas.microsoft.com/office/drawing/2014/main" id="{D11A7950-41CA-4443-9B5E-BFFBFE0F3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12776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What is grit?</a:t>
            </a:r>
          </a:p>
        </p:txBody>
      </p:sp>
      <p:graphicFrame>
        <p:nvGraphicFramePr>
          <p:cNvPr id="5" name="Content Placeholder 2" descr="Grit is a combination of perseverance and passion. It is a &quot;never give up&quot; attitude. ">
            <a:extLst>
              <a:ext uri="{FF2B5EF4-FFF2-40B4-BE49-F238E27FC236}">
                <a16:creationId xmlns:a16="http://schemas.microsoft.com/office/drawing/2014/main" id="{FFE7433B-B09A-4FD1-BF35-8838A54479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600" y="2636912"/>
          <a:ext cx="7416800" cy="230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90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D9EB-810D-443D-80FF-264377AA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How do famous people achieve excellence?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532A0-5C9E-44E1-9E66-5A7872D11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492896"/>
            <a:ext cx="7416800" cy="3526904"/>
          </a:xfrm>
        </p:spPr>
        <p:txBody>
          <a:bodyPr>
            <a:normAutofit/>
          </a:bodyPr>
          <a:lstStyle/>
          <a:p>
            <a:r>
              <a:rPr lang="en-US" sz="2000" dirty="0"/>
              <a:t>NBA superstar</a:t>
            </a:r>
          </a:p>
          <a:p>
            <a:r>
              <a:rPr lang="en-US" sz="2000" dirty="0"/>
              <a:t>Pro football player</a:t>
            </a:r>
          </a:p>
          <a:p>
            <a:r>
              <a:rPr lang="en-US" sz="2000" dirty="0"/>
              <a:t>Gold medalist gymnast</a:t>
            </a:r>
          </a:p>
          <a:p>
            <a:r>
              <a:rPr lang="en-US" sz="2000" dirty="0"/>
              <a:t>Famous violinist</a:t>
            </a:r>
          </a:p>
        </p:txBody>
      </p:sp>
    </p:spTree>
    <p:extLst>
      <p:ext uri="{BB962C8B-B14F-4D97-AF65-F5344CB8AC3E}">
        <p14:creationId xmlns:p14="http://schemas.microsoft.com/office/powerpoint/2010/main" val="2260364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A676-AA53-493F-82CA-814CD658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key is effortful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9CC4-E30D-4518-AC7E-7BD8F36D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60848"/>
            <a:ext cx="7416800" cy="3094856"/>
          </a:xfrm>
        </p:spPr>
        <p:txBody>
          <a:bodyPr>
            <a:normAutofit/>
          </a:bodyPr>
          <a:lstStyle/>
          <a:p>
            <a:r>
              <a:rPr lang="en-US" sz="2000" dirty="0"/>
              <a:t>Practice until the performance becomes a habit.</a:t>
            </a:r>
          </a:p>
          <a:p>
            <a:r>
              <a:rPr lang="en-US" sz="2000" dirty="0"/>
              <a:t>It takes 10,000 hours to learn a complex skill. </a:t>
            </a:r>
          </a:p>
        </p:txBody>
      </p:sp>
    </p:spTree>
    <p:extLst>
      <p:ext uri="{BB962C8B-B14F-4D97-AF65-F5344CB8AC3E}">
        <p14:creationId xmlns:p14="http://schemas.microsoft.com/office/powerpoint/2010/main" val="114485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3406B7-3F02-4150-B715-AB879698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to develop grit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596F7-A520-409D-8FDC-2A459132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Find interest.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Invest your time in practice.</a:t>
            </a:r>
          </a:p>
          <a:p>
            <a:r>
              <a:rPr lang="en-US" sz="2000" dirty="0">
                <a:solidFill>
                  <a:schemeClr val="bg1"/>
                </a:solidFill>
              </a:rPr>
              <a:t>Find your purpose. </a:t>
            </a:r>
          </a:p>
        </p:txBody>
      </p:sp>
      <p:pic>
        <p:nvPicPr>
          <p:cNvPr id="7" name="Graphic 6" descr="Hourglass">
            <a:extLst>
              <a:ext uri="{FF2B5EF4-FFF2-40B4-BE49-F238E27FC236}">
                <a16:creationId xmlns:a16="http://schemas.microsoft.com/office/drawing/2014/main" id="{83B8F56E-5130-4DC9-9B66-502350F73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94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his graphic says that positive thinking is related to attitude, emotion, affirmation, and optimism. 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r="3295" b="2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ne in a crowd">
            <a:extLst>
              <a:ext uri="{FF2B5EF4-FFF2-40B4-BE49-F238E27FC236}">
                <a16:creationId xmlns:a16="http://schemas.microsoft.com/office/drawing/2014/main" id="{AB4E6BB0-CB65-4F08-B7FB-7A9CB3CE6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6" r="13416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7" y="1556792"/>
            <a:ext cx="3456385" cy="51125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If you believe that your chances of graduating from college are good, you can increase motivation and take the steps needed to be successful.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If you believe that your chances of graduating from college are poor, it is difficult to motivate yourself to continue.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6225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0381" y="3681413"/>
            <a:ext cx="357266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073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05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215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8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6715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2215" y="-8467"/>
            <a:ext cx="6881785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321" y="340568"/>
            <a:ext cx="5475167" cy="32722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No pessimist ever discovered the secrets of the stars, or sailed to an uncharted land, or opened a new doorway for the human spirit.  </a:t>
            </a:r>
            <a:br>
              <a:rPr lang="en-US" sz="2900" dirty="0">
                <a:solidFill>
                  <a:srgbClr val="FFFFFF"/>
                </a:solidFill>
              </a:rPr>
            </a:br>
            <a:r>
              <a:rPr lang="en-US" sz="2900" dirty="0">
                <a:solidFill>
                  <a:srgbClr val="FFFFFF"/>
                </a:solidFill>
              </a:rPr>
              <a:t>                 Helen Keller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19339" y="3294792"/>
            <a:ext cx="220660" cy="13982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 descr="This is a photo of a college graduate holding a globe. It symbolizes the opportunities available for college graduate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5" y="1001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rgbClr val="0070C0"/>
                </a:solidFill>
              </a:rPr>
              <a:t>Benefits of Positive Thinking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1637F-5E00-43DF-9C6B-D698878962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591310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70C0"/>
                </a:solidFill>
              </a:rPr>
              <a:t>If you are optimistic and believe that a goal is achievable, you are more likely to take the steps necessary to accomplish it.   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25095CFC-E238-4175-84D2-DD52D7EF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142" y="1680201"/>
            <a:ext cx="2384359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600" dirty="0">
                <a:solidFill>
                  <a:srgbClr val="0070C0"/>
                </a:solidFill>
              </a:rPr>
              <a:t>Optimism Vs. Pessimism</a:t>
            </a: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How does it apply to college?</a:t>
            </a:r>
          </a:p>
        </p:txBody>
      </p:sp>
      <p:pic>
        <p:nvPicPr>
          <p:cNvPr id="229378" name="Picture 2" descr="http://4loveofthetruth.files.wordpress.com/2013/06/pessimism-or-optimism-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r="6051" b="-3"/>
          <a:stretch/>
        </p:blipFill>
        <p:spPr bwMode="auto">
          <a:xfrm>
            <a:off x="666452" y="1261330"/>
            <a:ext cx="3729909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752" y="1265314"/>
            <a:ext cx="3224750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600" dirty="0">
                <a:solidFill>
                  <a:srgbClr val="0070C0"/>
                </a:solidFill>
              </a:rPr>
              <a:t>Find something interesting in your studies. </a:t>
            </a:r>
            <a:br>
              <a:rPr lang="en-US" sz="2600" dirty="0">
                <a:solidFill>
                  <a:srgbClr val="0070C0"/>
                </a:solidFill>
              </a:rPr>
            </a:br>
            <a:br>
              <a:rPr lang="en-US" sz="2600" dirty="0">
                <a:solidFill>
                  <a:srgbClr val="0070C0"/>
                </a:solidFill>
              </a:rPr>
            </a:br>
            <a:r>
              <a:rPr lang="en-US" sz="2600" dirty="0">
                <a:solidFill>
                  <a:srgbClr val="0070C0"/>
                </a:solidFill>
              </a:rPr>
              <a:t>Exercise: Textbook Skimming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Books on Shelf">
            <a:extLst>
              <a:ext uri="{FF2B5EF4-FFF2-40B4-BE49-F238E27FC236}">
                <a16:creationId xmlns:a16="http://schemas.microsoft.com/office/drawing/2014/main" id="{D09B9977-641F-49F6-B73D-17AB8617F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Avoid Multi-tasking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637" y="2132856"/>
            <a:ext cx="3152284" cy="400471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person who is interrupted takes 50% longer to complete a task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 interruptions results in 50% more errors.</a:t>
            </a:r>
          </a:p>
          <a:p>
            <a:pPr marL="4572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Avoid distractions from cell phones and other electronics. </a:t>
            </a:r>
          </a:p>
        </p:txBody>
      </p:sp>
      <p:pic>
        <p:nvPicPr>
          <p:cNvPr id="227330" name="Picture 2" descr="https://globaldigitalcitizen.org/wp-content/uploads/2015/05/multitask-stud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458336"/>
            <a:ext cx="3857625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/>
          <p:cNvSpPr txBox="1"/>
          <p:nvPr/>
        </p:nvSpPr>
        <p:spPr>
          <a:xfrm>
            <a:off x="739476" y="4473227"/>
            <a:ext cx="6216024" cy="1096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Two types of </a:t>
            </a:r>
            <a:r>
              <a:rPr lang="en-US" altLang="en-US" sz="4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Motivation</a:t>
            </a:r>
            <a:endParaRPr lang="en-US" sz="4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1426" name="Picture 2" descr="There are 2 types of motivation: intrinsic and extrins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1" r="24786" b="-1"/>
          <a:stretch/>
        </p:blipFill>
        <p:spPr bwMode="auto"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Intrinsic motivation comes from within.  </a:t>
            </a:r>
          </a:p>
          <a:p>
            <a:pPr marL="40005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 descr="Podium">
            <a:extLst>
              <a:ext uri="{FF2B5EF4-FFF2-40B4-BE49-F238E27FC236}">
                <a16:creationId xmlns:a16="http://schemas.microsoft.com/office/drawing/2014/main" id="{03144AD6-3A7A-4772-8113-227CB937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sz="2000" dirty="0"/>
              <a:t>What is the payoff for attending college?</a:t>
            </a:r>
          </a:p>
          <a:p>
            <a:r>
              <a:rPr lang="en-US" sz="2000" dirty="0"/>
              <a:t>Higher earnings</a:t>
            </a:r>
          </a:p>
          <a:p>
            <a:r>
              <a:rPr lang="en-US" sz="2000" dirty="0"/>
              <a:t>Having a satisfying career</a:t>
            </a:r>
          </a:p>
          <a:p>
            <a:r>
              <a:rPr lang="en-US" sz="2000" dirty="0"/>
              <a:t>Buying a car or home</a:t>
            </a:r>
          </a:p>
        </p:txBody>
      </p:sp>
      <p:graphicFrame>
        <p:nvGraphicFramePr>
          <p:cNvPr id="4" name="Object 3" descr="Graphic of a stack of money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19412"/>
              </p:ext>
            </p:extLst>
          </p:nvPr>
        </p:nvGraphicFramePr>
        <p:xfrm>
          <a:off x="5148064" y="3592215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38095" imgH="961905" progId="MS_ClipArt_Gallery.2">
                  <p:embed/>
                </p:oleObj>
              </mc:Choice>
              <mc:Fallback>
                <p:oleObj name="Clip" r:id="rId2" imgW="838095" imgH="961905" progId="MS_ClipArt_Gallery.2">
                  <p:embed/>
                  <p:pic>
                    <p:nvPicPr>
                      <p:cNvPr id="4" name="Object 3" descr="Graphic of a stack of money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592215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Graphic of a red sports ca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847"/>
              </p:ext>
            </p:extLst>
          </p:nvPr>
        </p:nvGraphicFramePr>
        <p:xfrm>
          <a:off x="3282751" y="506953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6545263" imgH="1706563" progId="MS_ClipArt_Gallery.2">
                  <p:embed/>
                </p:oleObj>
              </mc:Choice>
              <mc:Fallback>
                <p:oleObj name="Clip" r:id="rId4" imgW="6545263" imgH="1706563" progId="MS_ClipArt_Gallery.2">
                  <p:embed/>
                  <p:pic>
                    <p:nvPicPr>
                      <p:cNvPr id="5" name="Object 4" descr="Graphic of a red sports ca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751" y="506953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34501" name="Picture 234500" descr="Light bulb on green grass">
            <a:extLst>
              <a:ext uri="{FF2B5EF4-FFF2-40B4-BE49-F238E27FC236}">
                <a16:creationId xmlns:a16="http://schemas.microsoft.com/office/drawing/2014/main" id="{9AFF195F-2B19-4BAC-9F98-E2E2FCFD9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5" r="1396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rgbClr val="0070C0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4320531"/>
            <a:ext cx="305979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b="1" dirty="0">
                <a:solidFill>
                  <a:schemeClr val="tx2"/>
                </a:solidFill>
              </a:rPr>
              <a:t>Intrinsic or extrinsic motivation?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600"/>
              <a:t>Intrinsic motivation is the most powerful.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24744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What Do I Want from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College?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Share your most important reason with the class.  </a:t>
            </a:r>
          </a:p>
        </p:txBody>
      </p:sp>
      <p:graphicFrame>
        <p:nvGraphicFramePr>
          <p:cNvPr id="6147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35662"/>
              </p:ext>
            </p:extLst>
          </p:nvPr>
        </p:nvGraphicFramePr>
        <p:xfrm>
          <a:off x="3203848" y="4293096"/>
          <a:ext cx="3528392" cy="19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2531952" progId="MS_ClipArt_Gallery.2">
                  <p:embed/>
                </p:oleObj>
              </mc:Choice>
              <mc:Fallback>
                <p:oleObj name="Clip" r:id="rId2" imgW="4582562" imgH="2531952" progId="MS_ClipArt_Gallery.2">
                  <p:embed/>
                  <p:pic>
                    <p:nvPicPr>
                      <p:cNvPr id="6147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93096"/>
                        <a:ext cx="3528392" cy="19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ckmate in a chess game">
            <a:extLst>
              <a:ext uri="{FF2B5EF4-FFF2-40B4-BE49-F238E27FC236}">
                <a16:creationId xmlns:a16="http://schemas.microsoft.com/office/drawing/2014/main" id="{B4223DB8-0A06-426A-A57F-0092DA59CC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30" r="18443" b="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609600"/>
            <a:ext cx="2888343" cy="1320800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accent2"/>
                </a:solidFill>
              </a:rPr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ife is what happens to me.&#10;&#10;Or&#10;&#10;Life is what I make happen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4"/>
          <a:stretch/>
        </p:blipFill>
        <p:spPr>
          <a:xfrm>
            <a:off x="426339" y="571500"/>
            <a:ext cx="829132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65032" y="0"/>
            <a:ext cx="9144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599781" y="3681413"/>
            <a:ext cx="3572669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3473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6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947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06616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0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8241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Isosceles Triangle 151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6115" y="3589867"/>
            <a:ext cx="1362870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1615" y="-8467"/>
            <a:ext cx="533238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609599"/>
            <a:ext cx="2882531" cy="554566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b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4587063" y="609600"/>
            <a:ext cx="4133472" cy="5545667"/>
          </a:xfrm>
        </p:spPr>
        <p:txBody>
          <a:bodyPr anchor="ctr">
            <a:norm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2800" dirty="0">
                <a:solidFill>
                  <a:srgbClr val="FFFFFF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629816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/>
                </a:solidFill>
              </a:rPr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2469779"/>
            <a:ext cx="4040188" cy="3951288"/>
          </a:xfrm>
        </p:spPr>
        <p:txBody>
          <a:bodyPr>
            <a:normAutofit/>
          </a:bodyPr>
          <a:lstStyle/>
          <a:p>
            <a:r>
              <a:rPr lang="en-US" sz="2000" dirty="0"/>
              <a:t>Believe you are in control of your life.</a:t>
            </a:r>
          </a:p>
          <a:p>
            <a:r>
              <a:rPr lang="en-US" sz="2000" dirty="0"/>
              <a:t>Be self-motivated.</a:t>
            </a:r>
          </a:p>
          <a:p>
            <a:r>
              <a:rPr lang="en-US" sz="2000" dirty="0"/>
              <a:t>Learn from mistakes.</a:t>
            </a:r>
          </a:p>
          <a:p>
            <a:r>
              <a:rPr lang="en-US" sz="2000" dirty="0"/>
              <a:t>Think positively.</a:t>
            </a:r>
          </a:p>
          <a:p>
            <a:r>
              <a:rPr lang="en-US" sz="2000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3928" y="2449875"/>
            <a:ext cx="4041775" cy="3951288"/>
          </a:xfrm>
        </p:spPr>
        <p:txBody>
          <a:bodyPr>
            <a:normAutofit/>
          </a:bodyPr>
          <a:lstStyle/>
          <a:p>
            <a:r>
              <a:rPr lang="en-US" sz="2000" dirty="0"/>
              <a:t>Life is a result of luck or fate.</a:t>
            </a:r>
          </a:p>
          <a:p>
            <a:r>
              <a:rPr lang="en-US" sz="2000" dirty="0"/>
              <a:t>Rely on others for motivation.</a:t>
            </a:r>
          </a:p>
          <a:p>
            <a:r>
              <a:rPr lang="en-US" sz="2000" dirty="0"/>
              <a:t>Look for someone to blame.</a:t>
            </a:r>
          </a:p>
          <a:p>
            <a:r>
              <a:rPr lang="en-US" sz="2000" dirty="0"/>
              <a:t>Think negatively.</a:t>
            </a:r>
          </a:p>
          <a:p>
            <a:r>
              <a:rPr lang="en-US" sz="2000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9667" y="2879070"/>
            <a:ext cx="468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Intrinsic Motivation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3525401"/>
            <a:ext cx="6544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What kind of locus of control?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667" y="4857687"/>
            <a:ext cx="575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aiandra GD" panose="020E0502030308020204" pitchFamily="34" charset="0"/>
              </a:rPr>
              <a:t>Internal locus of 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124744"/>
            <a:ext cx="6976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As a college student you are looking for what kin</a:t>
            </a:r>
            <a:r>
              <a:rPr lang="en-US" sz="36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d </a:t>
            </a:r>
            <a:r>
              <a:rPr lang="en-US" sz="3600" dirty="0">
                <a:solidFill>
                  <a:schemeClr val="accent2"/>
                </a:solidFill>
                <a:latin typeface="Century Gothic" panose="020B0502020202020204" pitchFamily="34" charset="0"/>
              </a:rPr>
              <a:t>of Motivation?</a:t>
            </a:r>
          </a:p>
        </p:txBody>
      </p:sp>
    </p:spTree>
    <p:extLst>
      <p:ext uri="{BB962C8B-B14F-4D97-AF65-F5344CB8AC3E}">
        <p14:creationId xmlns:p14="http://schemas.microsoft.com/office/powerpoint/2010/main" val="6974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800"/>
              <a:t>Exercise: Locus of Control</a:t>
            </a:r>
            <a:br>
              <a:rPr lang="en-US" sz="3800"/>
            </a:br>
            <a:r>
              <a:rPr lang="en-US" sz="3800"/>
              <a:t>                 CSI Activity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chemeClr val="accent4"/>
                </a:solidFill>
              </a:rPr>
              <a:t>       </a:t>
            </a:r>
            <a:r>
              <a:rPr lang="en-US" b="1" dirty="0">
                <a:solidFill>
                  <a:schemeClr val="accent4"/>
                </a:solidFill>
              </a:rPr>
              <a:t>More Types of Motivation</a:t>
            </a:r>
          </a:p>
        </p:txBody>
      </p:sp>
      <p:pic>
        <p:nvPicPr>
          <p:cNvPr id="4" name="Picture 3" descr="Graphic on Motiv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8" b="18333"/>
          <a:stretch/>
        </p:blipFill>
        <p:spPr>
          <a:xfrm>
            <a:off x="739476" y="567260"/>
            <a:ext cx="6216024" cy="36350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3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4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5" name="Isosceles Triangle 124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2013" name="Picture 45" descr="Graphic of women athletes winning the world soccer cup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9091" r="21698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200" dirty="0">
                <a:solidFill>
                  <a:schemeClr val="accent2"/>
                </a:solidFill>
              </a:rPr>
              <a:t>Affiliation Motivation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400"/>
              <a:t>How can you use affiliation motivation to be successful in college?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>
                <a:solidFill>
                  <a:schemeClr val="accent1">
                    <a:lumMod val="75000"/>
                  </a:schemeClr>
                </a:solidFill>
              </a:rPr>
              <a:t>Affiliation Motivation						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4261" name="Rectangle 3">
            <a:extLst>
              <a:ext uri="{FF2B5EF4-FFF2-40B4-BE49-F238E27FC236}">
                <a16:creationId xmlns:a16="http://schemas.microsoft.com/office/drawing/2014/main" id="{D4B2801E-893D-4811-9F3F-6B5B206E89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526384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 descr="This is a photo of a college graduation cap with a diploma and money. You can earn more money with a college degree. 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Achievement Motivation</a:t>
            </a:r>
          </a:p>
        </p:txBody>
      </p:sp>
      <p:pic>
        <p:nvPicPr>
          <p:cNvPr id="213038" name="Picture 46" descr="Graphic of a tro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4" y="2204864"/>
            <a:ext cx="4631160" cy="37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2900" dirty="0">
                <a:solidFill>
                  <a:schemeClr val="accent2"/>
                </a:solidFill>
              </a:rPr>
              <a:t>Are you motivated by achievement?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5589" name="Rectangle 3">
            <a:extLst>
              <a:ext uri="{FF2B5EF4-FFF2-40B4-BE49-F238E27FC236}">
                <a16:creationId xmlns:a16="http://schemas.microsoft.com/office/drawing/2014/main" id="{AE98E25C-0E4E-483D-948C-39DD21172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21087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Find a reward to increase desirable behavior.</a:t>
            </a:r>
          </a:p>
        </p:txBody>
      </p:sp>
      <p:pic>
        <p:nvPicPr>
          <p:cNvPr id="2" name="Picture 1" descr="A green sign with white text that states, &quot;Rewards Just Ahead.&quot;&#10;&#10;Description automatically generated with low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3"/>
          <a:stretch/>
        </p:blipFill>
        <p:spPr>
          <a:xfrm>
            <a:off x="739476" y="609600"/>
            <a:ext cx="6216024" cy="363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304800"/>
            <a:ext cx="6515100" cy="38862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3600" dirty="0">
                <a:solidFill>
                  <a:schemeClr val="hlink"/>
                </a:solidFill>
              </a:rPr>
            </a:br>
            <a:br>
              <a:rPr lang="en-US" altLang="en-US" sz="6000" dirty="0">
                <a:solidFill>
                  <a:schemeClr val="hlink"/>
                </a:solidFill>
              </a:rPr>
            </a:br>
            <a:br>
              <a:rPr lang="en-US" altLang="en-US" sz="5400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C00000"/>
                </a:solidFill>
              </a:rPr>
            </a:br>
            <a:br>
              <a:rPr lang="en-US" altLang="en-US" dirty="0">
                <a:solidFill>
                  <a:srgbClr val="FFFF66"/>
                </a:solidFill>
              </a:rPr>
            </a:br>
            <a:r>
              <a:rPr lang="en-US" alt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1. Do not involve alcohol or drugs</a:t>
            </a:r>
            <a:br>
              <a:rPr lang="en-US" alt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</a:br>
            <a:endParaRPr lang="en-US" altLang="en-US" sz="3600" dirty="0">
              <a:solidFill>
                <a:schemeClr val="accent2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Rectangle 1" descr="Good rewards"/>
          <p:cNvSpPr/>
          <p:nvPr/>
        </p:nvSpPr>
        <p:spPr>
          <a:xfrm>
            <a:off x="1371600" y="533402"/>
            <a:ext cx="640080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4099" name="Picture 3" descr="Photo of various drug capsu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85" y="4593848"/>
            <a:ext cx="3662599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Photo of a line of be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89" y="4593848"/>
            <a:ext cx="2724658" cy="226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3091" y="2568972"/>
            <a:ext cx="8229599" cy="201622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sz="54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4800" dirty="0">
                <a:solidFill>
                  <a:srgbClr val="FFFF66"/>
                </a:solidFill>
                <a:latin typeface="Albertus Extra Bold" pitchFamily="34" charset="0"/>
              </a:rPr>
              <a:t> </a:t>
            </a:r>
            <a: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  <a:t>1. Do not involve alcohol or drugs</a:t>
            </a:r>
            <a:b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</a:br>
            <a:r>
              <a:rPr lang="en-US" sz="4000" dirty="0">
                <a:solidFill>
                  <a:schemeClr val="accent2"/>
                </a:solidFill>
                <a:latin typeface="Maiandra GD" panose="020E0502030308020204" pitchFamily="34" charset="0"/>
              </a:rPr>
              <a:t> 2. Do not have too many calories</a:t>
            </a:r>
          </a:p>
        </p:txBody>
      </p:sp>
      <p:sp>
        <p:nvSpPr>
          <p:cNvPr id="4" name="Rectangle 3" descr="Good Rewards"/>
          <p:cNvSpPr/>
          <p:nvPr/>
        </p:nvSpPr>
        <p:spPr>
          <a:xfrm>
            <a:off x="1220341" y="260648"/>
            <a:ext cx="65151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  <a:cs typeface="Arial" charset="0"/>
              </a:rPr>
              <a:t>Good Rewards</a:t>
            </a:r>
          </a:p>
        </p:txBody>
      </p:sp>
      <p:pic>
        <p:nvPicPr>
          <p:cNvPr id="3074" name="Picture 2" descr="Photo of french f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3556"/>
            <a:ext cx="1576733" cy="191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photo of cake with chocolate fro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088" y="4954197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photo of jelly be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3555"/>
            <a:ext cx="1916912" cy="191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060848"/>
            <a:ext cx="6828404" cy="3312367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en-US" sz="6000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en-US" sz="3600" b="1" dirty="0">
                <a:latin typeface="Maiandra GD" panose="020E0502030308020204" pitchFamily="34" charset="0"/>
              </a:rPr>
              <a:t>1</a:t>
            </a:r>
            <a:r>
              <a:rPr lang="en-US" sz="3600" dirty="0">
                <a:solidFill>
                  <a:schemeClr val="accent2"/>
                </a:solidFill>
                <a:latin typeface="Maiandra GD" panose="020E0502030308020204" pitchFamily="34" charset="0"/>
              </a:rPr>
              <a:t>.  Do not involve alcohol or drugs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B0F0"/>
                </a:solidFill>
                <a:latin typeface="Maiandra GD" panose="020E0502030308020204" pitchFamily="34" charset="0"/>
              </a:rPr>
              <a:t>2.  Do not have too many calories</a:t>
            </a:r>
            <a:br>
              <a:rPr lang="en-US" sz="3600" dirty="0">
                <a:latin typeface="Maiandra GD" panose="020E0502030308020204" pitchFamily="34" charset="0"/>
              </a:rPr>
            </a:br>
            <a: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  <a:t>3.  Do not cost too much money</a:t>
            </a:r>
            <a:br>
              <a:rPr lang="en-US" sz="3600" dirty="0">
                <a:solidFill>
                  <a:srgbClr val="008A3E"/>
                </a:solidFill>
                <a:latin typeface="Maiandra GD" panose="020E0502030308020204" pitchFamily="34" charset="0"/>
              </a:rPr>
            </a:br>
            <a:endParaRPr lang="en-US" sz="3600" dirty="0">
              <a:solidFill>
                <a:srgbClr val="008A3E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119" y="249920"/>
            <a:ext cx="64008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anose="020F0704030504030204" pitchFamily="34" charset="0"/>
                <a:cs typeface="Arial" charset="0"/>
              </a:rPr>
              <a:t>Good Rewards</a:t>
            </a:r>
          </a:p>
          <a:p>
            <a:pPr algn="ctr"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 descr="Photo of a bag of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08" y="4572000"/>
            <a:ext cx="14573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 descr="Photo of a young woman studying in the librar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5" r="8672" b="9091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chemeClr val="accent2"/>
                </a:solidFill>
              </a:rPr>
              <a:t>What are some good rewards for studying?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3906" name="Rectangle 2" descr="Success is a habit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5400" dirty="0"/>
              <a:t>Success is a   HABIT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Success is a Habit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701" name="Rectangle 3">
            <a:extLst>
              <a:ext uri="{FF2B5EF4-FFF2-40B4-BE49-F238E27FC236}">
                <a16:creationId xmlns:a16="http://schemas.microsoft.com/office/drawing/2014/main" id="{D07C6D95-CCEF-4DC0-8DF9-CBCDA4D56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214792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911631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4515" name="Object 3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 descr="This is a photo of a 100 dollar bill with the title, Education, across the photo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806" y="4293096"/>
            <a:ext cx="7987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Maiandra GD" panose="020E0502030308020204" pitchFamily="34" charset="0"/>
              </a:rPr>
              <a:t>Think of a class where you were very motivated to learn.  What made the class motivating?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806" y="3171396"/>
            <a:ext cx="8212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Maiandra GD" panose="020E0502030308020204" pitchFamily="34" charset="0"/>
              </a:rPr>
              <a:t>Describe a class where you were not motivated to learn.  Why?</a:t>
            </a:r>
          </a:p>
        </p:txBody>
      </p:sp>
      <p:pic>
        <p:nvPicPr>
          <p:cNvPr id="232450" name="Picture 2" descr="Title: Group Exercise&#10;Photo of family exerci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89" y="548680"/>
            <a:ext cx="5491435" cy="23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8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275738"/>
              </p:ext>
            </p:extLst>
          </p:nvPr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5539" name="Object 3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I am successful when I: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 descr="Graphic of person runn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99982"/>
              </p:ext>
            </p:extLst>
          </p:nvPr>
        </p:nvGraphicFramePr>
        <p:xfrm>
          <a:off x="4334026" y="54868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6563" name="Object 0" descr="Graphic of person runn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026" y="54868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 descr="A practical example"/>
          <p:cNvSpPr>
            <a:spLocks noGrp="1" noChangeArrowheads="1"/>
          </p:cNvSpPr>
          <p:nvPr>
            <p:ph type="title"/>
          </p:nvPr>
        </p:nvSpPr>
        <p:spPr>
          <a:xfrm>
            <a:off x="107504" y="2293148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dirty="0">
                <a:solidFill>
                  <a:schemeClr val="tx1"/>
                </a:solidFill>
              </a:rPr>
              <a:t>A PRACTICAL  EXAMPLE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1.</a:t>
            </a:r>
            <a:r>
              <a:rPr lang="en-US" dirty="0">
                <a:solidFill>
                  <a:srgbClr val="F8F8F8"/>
                </a:solidFill>
              </a:rPr>
              <a:t> </a:t>
            </a:r>
            <a:br>
              <a:rPr lang="en-US" dirty="0"/>
            </a:br>
            <a:r>
              <a:rPr lang="en-US" sz="6000" dirty="0">
                <a:solidFill>
                  <a:schemeClr val="accent2"/>
                </a:solidFill>
              </a:rPr>
              <a:t>State the problem.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/>
              <a:t> cookie eating habit.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 descr="Graphic of a chocolate chip cooki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381818"/>
              </p:ext>
            </p:extLst>
          </p:nvPr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72810" imgH="468619" progId="MS_ClipArt_Gallery.2">
                  <p:embed/>
                </p:oleObj>
              </mc:Choice>
              <mc:Fallback>
                <p:oleObj name="Clip" r:id="rId2" imgW="772810" imgH="468619" progId="MS_ClipArt_Gallery.2">
                  <p:embed/>
                  <p:pic>
                    <p:nvPicPr>
                      <p:cNvPr id="69634" name="Object 1026" descr="Graphic of a chocolate chip cooki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1124744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Step 2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sz="6000" dirty="0">
                <a:solidFill>
                  <a:schemeClr val="accent2"/>
                </a:solidFill>
              </a:rPr>
              <a:t>Choose one small behavior at a time</a:t>
            </a:r>
            <a:br>
              <a:rPr lang="en-US" sz="6000" dirty="0">
                <a:solidFill>
                  <a:schemeClr val="hlink"/>
                </a:solidFill>
              </a:rPr>
            </a:br>
            <a:br>
              <a:rPr lang="en-US" sz="5400" dirty="0">
                <a:solidFill>
                  <a:schemeClr val="hlink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Make it small.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 descr="Graphic of a stone making a ripple in the water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3876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07504" y="1988840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9675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 will eat a healthy snack.  </a:t>
            </a:r>
            <a:br>
              <a:rPr lang="en-US" dirty="0">
                <a:solidFill>
                  <a:srgbClr val="F8F8F8"/>
                </a:solidFill>
              </a:rPr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NOT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lose weight.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or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I will never eat cookies.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accent2">
                    <a:lumMod val="50000"/>
                  </a:schemeClr>
                </a:solidFill>
              </a:rPr>
              <a:t>Yearly Income</a:t>
            </a:r>
            <a:endParaRPr lang="en-US" alt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94AB691-6065-41AD-BD85-193FBF68FA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580901"/>
              </p:ext>
            </p:extLst>
          </p:nvPr>
        </p:nvGraphicFramePr>
        <p:xfrm>
          <a:off x="2267744" y="112474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3528" y="170080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3: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State in a positive way the behavior you wish to accomplish.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EXAMPLE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will eat a healthy snack instead </a:t>
            </a:r>
            <a:r>
              <a:rPr lang="en-US" dirty="0">
                <a:solidFill>
                  <a:schemeClr val="accent2"/>
                </a:solidFill>
              </a:rPr>
              <a:t>of eating cookies.</a:t>
            </a:r>
          </a:p>
        </p:txBody>
      </p:sp>
      <p:pic>
        <p:nvPicPr>
          <p:cNvPr id="2" name="Picture 1" descr="Graphic of fruit slic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Write an intention statement.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>
                <a:latin typeface="+mn-lt"/>
              </a:rPr>
              <a:t>snack.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4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sz="4800" dirty="0">
                <a:solidFill>
                  <a:schemeClr val="accent2"/>
                </a:solidFill>
              </a:rPr>
              <a:t>Count the behavior</a:t>
            </a:r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/>
              <a:t>eat each day?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 descr="this page contains graphics of many chocolate chip cookie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94284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72810" imgH="468619" progId="MS_ClipArt_Gallery.2">
                  <p:embed/>
                </p:oleObj>
              </mc:Choice>
              <mc:Fallback>
                <p:oleObj name="Clip" r:id="rId2" imgW="772810" imgH="468619" progId="MS_ClipArt_Gallery.2">
                  <p:embed/>
                  <p:pic>
                    <p:nvPicPr>
                      <p:cNvPr id="146434" name="Object 1026" descr="this page contains graphics of many chocolate chip cookie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077850"/>
              </p:ext>
            </p:extLst>
          </p:nvPr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772810" imgH="468619" progId="MS_ClipArt_Gallery.2">
                  <p:embed/>
                </p:oleObj>
              </mc:Choice>
              <mc:Fallback>
                <p:oleObj name="Clip" r:id="rId4" imgW="772810" imgH="468619" progId="MS_ClipArt_Gallery.2">
                  <p:embed/>
                  <p:pic>
                    <p:nvPicPr>
                      <p:cNvPr id="146435" name="Object 1027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449619"/>
              </p:ext>
            </p:extLst>
          </p:nvPr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146436" name="Object 102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80681"/>
              </p:ext>
            </p:extLst>
          </p:nvPr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146437" name="Object 1029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720706"/>
              </p:ext>
            </p:extLst>
          </p:nvPr>
        </p:nvGraphicFramePr>
        <p:xfrm>
          <a:off x="1907704" y="4365104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146438" name="Object 103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365104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64542"/>
              </p:ext>
            </p:extLst>
          </p:nvPr>
        </p:nvGraphicFramePr>
        <p:xfrm>
          <a:off x="6564313" y="3842754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146439" name="Object 103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3842754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271120"/>
              </p:ext>
            </p:extLst>
          </p:nvPr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146440" name="Object 103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87492"/>
              </p:ext>
            </p:extLst>
          </p:nvPr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146441" name="Object 103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556792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5: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Picture in your mind the actions you will take.  Visualize your success.  </a:t>
            </a:r>
          </a:p>
        </p:txBody>
      </p:sp>
      <p:graphicFrame>
        <p:nvGraphicFramePr>
          <p:cNvPr id="79875" name="Object 4" descr="Graphic of a human mind thinkin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25111"/>
              </p:ext>
            </p:extLst>
          </p:nvPr>
        </p:nvGraphicFramePr>
        <p:xfrm>
          <a:off x="2987824" y="3429000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544422" imgH="1817827" progId="MS_ClipArt_Gallery.2">
                  <p:embed/>
                </p:oleObj>
              </mc:Choice>
              <mc:Fallback>
                <p:oleObj name="Clip" r:id="rId2" imgW="1544422" imgH="1817827" progId="MS_ClipArt_Gallery.2">
                  <p:embed/>
                  <p:pic>
                    <p:nvPicPr>
                      <p:cNvPr id="79875" name="Object 4" descr="Graphic of a human mind thinki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429000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accent2"/>
                </a:solidFill>
              </a:rPr>
              <a:t>Step 6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Practice</a:t>
            </a:r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2656"/>
            <a:ext cx="7772400" cy="5472608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Step 7</a:t>
            </a:r>
            <a:br>
              <a:rPr lang="en-US" dirty="0">
                <a:solidFill>
                  <a:schemeClr val="accent2"/>
                </a:solidFill>
              </a:rPr>
            </a:br>
            <a:br>
              <a:rPr lang="en-US" dirty="0">
                <a:solidFill>
                  <a:schemeClr val="accent2"/>
                </a:solidFill>
              </a:rPr>
            </a:br>
            <a:r>
              <a:rPr lang="en-US" sz="5400" dirty="0">
                <a:solidFill>
                  <a:schemeClr val="accent2"/>
                </a:solidFill>
              </a:rPr>
              <a:t>Find a reward for your behavior.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988840"/>
            <a:ext cx="5976664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</a:rPr>
              <a:t>Step 6: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What reward will you use?</a:t>
            </a:r>
            <a:r>
              <a:rPr lang="en-US" dirty="0">
                <a:solidFill>
                  <a:schemeClr val="accent2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10 Habits of Successful College Students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B5CF453-031F-4CFE-8205-4AEAE2FF7D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308924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Lifetime Income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HIGH SCHOOL           $1,163,750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SOME COLLEGE        $1,299,480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ASSOCIATE                $1,383,720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BACHELORS              $1,946,880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PROFESSIONAL        $2,903,160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1DE7A944-88C5-465D-BC8B-683810398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sz="3800" dirty="0">
                <a:solidFill>
                  <a:schemeClr val="accent2"/>
                </a:solidFill>
              </a:rPr>
              <a:t>10 Habits of Successful College Students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26DD41-B646-4C66-92DB-52DD3C485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25804"/>
              </p:ext>
            </p:extLst>
          </p:nvPr>
        </p:nvGraphicFramePr>
        <p:xfrm>
          <a:off x="3601999" y="953112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17092" name="Picture 217091" descr="Calendar on table">
            <a:extLst>
              <a:ext uri="{FF2B5EF4-FFF2-40B4-BE49-F238E27FC236}">
                <a16:creationId xmlns:a16="http://schemas.microsoft.com/office/drawing/2014/main" id="{1647529C-273D-42BA-A7A5-515ADD93C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3468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2600" dirty="0">
                <a:solidFill>
                  <a:schemeClr val="accent2"/>
                </a:solidFill>
              </a:rPr>
              <a:t>Assignment</a:t>
            </a:r>
            <a:br>
              <a:rPr lang="en-US" sz="2600" dirty="0">
                <a:solidFill>
                  <a:schemeClr val="accent2"/>
                </a:solidFill>
              </a:rPr>
            </a:br>
            <a:br>
              <a:rPr lang="en-US" sz="2600" dirty="0">
                <a:solidFill>
                  <a:schemeClr val="accent2"/>
                </a:solidFill>
              </a:rPr>
            </a:br>
            <a:r>
              <a:rPr lang="en-US" sz="2600" dirty="0">
                <a:solidFill>
                  <a:schemeClr val="accent2"/>
                </a:solidFill>
              </a:rPr>
              <a:t>How to Change a Habit</a:t>
            </a:r>
            <a:br>
              <a:rPr lang="en-US" sz="2600" dirty="0">
                <a:solidFill>
                  <a:schemeClr val="accent2"/>
                </a:solidFill>
              </a:rPr>
            </a:br>
            <a:r>
              <a:rPr lang="en-US" sz="2600" dirty="0">
                <a:solidFill>
                  <a:schemeClr val="accent2"/>
                </a:solidFill>
              </a:rPr>
              <a:t>Keep a log for 10 days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 descr="Graphic of graduate climbing a ladd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07888"/>
              </p:ext>
            </p:extLst>
          </p:nvPr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40687" imgH="1815998" progId="MS_ClipArt_Gallery.2">
                  <p:embed/>
                </p:oleObj>
              </mc:Choice>
              <mc:Fallback>
                <p:oleObj name="Clip" r:id="rId2" imgW="1840687" imgH="1815998" progId="MS_ClipArt_Gallery.2">
                  <p:embed/>
                  <p:pic>
                    <p:nvPicPr>
                      <p:cNvPr id="87043" name="Object 4" descr="Graphic of graduate climbing a ladd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 descr="Persistence will get you almost anything eventually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Persistence Will Get You Almost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Anything Eventually</a:t>
            </a:r>
          </a:p>
        </p:txBody>
      </p:sp>
      <p:sp>
        <p:nvSpPr>
          <p:cNvPr id="210947" name="Rectangle 3" descr="When is this true?&#10;When is this not true?"/>
          <p:cNvSpPr>
            <a:spLocks noGrp="1" noChangeArrowheads="1"/>
          </p:cNvSpPr>
          <p:nvPr>
            <p:ph idx="1"/>
          </p:nvPr>
        </p:nvSpPr>
        <p:spPr>
          <a:xfrm>
            <a:off x="685800" y="3048000"/>
            <a:ext cx="77724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628800"/>
            <a:ext cx="7772400" cy="28083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90% of success is showing up!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4200"/>
              <a:t>Make a commitment </a:t>
            </a:r>
            <a:br>
              <a:rPr lang="en-US" sz="4200"/>
            </a:br>
            <a:r>
              <a:rPr lang="en-US" sz="4200"/>
              <a:t>to reach your dreams.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80" name="Group 178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80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4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5" name="Isosceles Triangle 184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6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7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8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9" name="Isosceles Triangle 188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23278" name="Picture 46" descr="Graphic of a person climbing Mt. Eve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r="22684" b="-1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300" dirty="0">
                <a:solidFill>
                  <a:schemeClr val="accent2"/>
                </a:solidFill>
              </a:rPr>
              <a:t>Getting a college degree can be like climbing Mt. Everest.</a:t>
            </a:r>
          </a:p>
        </p:txBody>
      </p:sp>
      <p:cxnSp>
        <p:nvCxnSpPr>
          <p:cNvPr id="223281" name="Straight Connector 19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282" name="Straight Connector 19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28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328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2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Graphic of a person climbing Mt. Everest"/>
          <p:cNvPicPr>
            <a:picLocks noChangeAspect="1"/>
          </p:cNvPicPr>
          <p:nvPr/>
        </p:nvPicPr>
        <p:blipFill rotWithShape="1">
          <a:blip r:embed="rId2"/>
          <a:srcRect t="2978" b="21420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defRPr/>
            </a:pPr>
            <a:r>
              <a:rPr lang="en-US" sz="4200" dirty="0">
                <a:solidFill>
                  <a:schemeClr val="accent2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508001" y="4050831"/>
            <a:ext cx="305979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small step at a time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 of a person climbing a ladder made of books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78" y="3140968"/>
            <a:ext cx="2689622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48680"/>
            <a:ext cx="60524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4400" dirty="0">
                <a:solidFill>
                  <a:schemeClr val="accent2"/>
                </a:solidFill>
                <a:latin typeface="Century Gothic" panose="020B0502020202020204" pitchFamily="34" charset="0"/>
              </a:rPr>
              <a:t>How do you achieve College success?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5976" y="4265503"/>
            <a:ext cx="3740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Maiandra GD" panose="020E0502030308020204" pitchFamily="34" charset="0"/>
              </a:rPr>
              <a:t>One step at a time</a:t>
            </a:r>
          </a:p>
        </p:txBody>
      </p:sp>
      <p:pic>
        <p:nvPicPr>
          <p:cNvPr id="2" name="Picture 1" descr="Graphic of a graduation cap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72839"/>
            <a:ext cx="925116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707" y="1047972"/>
            <a:ext cx="72009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0" dirty="0">
                <a:solidFill>
                  <a:schemeClr val="accent2"/>
                </a:solidFill>
                <a:latin typeface="Century Gothic" panose="020B0502020202020204" pitchFamily="34" charset="0"/>
              </a:rPr>
              <a:t>Success all depends on the second letter</a:t>
            </a:r>
          </a:p>
        </p:txBody>
      </p:sp>
      <p:pic>
        <p:nvPicPr>
          <p:cNvPr id="1027" name="Picture 3" descr="Success depends on the second letter of success. Success depends on you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33904"/>
            <a:ext cx="3277152" cy="40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45" y="1340768"/>
            <a:ext cx="7344816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2594065"/>
            <a:ext cx="741741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$1,946,880 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1,163,760 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$783,120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 descr="Graphic of a graduation cap moving forward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493488"/>
              </p:ext>
            </p:extLst>
          </p:nvPr>
        </p:nvGraphicFramePr>
        <p:xfrm>
          <a:off x="4587790" y="3117850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3265283" progId="MS_ClipArt_Gallery.2">
                  <p:embed/>
                </p:oleObj>
              </mc:Choice>
              <mc:Fallback>
                <p:oleObj name="Clip" r:id="rId2" imgW="4582562" imgH="3265283" progId="MS_ClipArt_Gallery.2">
                  <p:embed/>
                  <p:pic>
                    <p:nvPicPr>
                      <p:cNvPr id="93188" name="Object 4" descr="Graphic of a graduation cap moving forward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790" y="3117850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9089" y="3679690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200" dirty="0">
                <a:solidFill>
                  <a:schemeClr val="accent2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929174" y="4988528"/>
            <a:ext cx="6216024" cy="70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Your Success</a:t>
            </a:r>
          </a:p>
        </p:txBody>
      </p:sp>
      <p:pic>
        <p:nvPicPr>
          <p:cNvPr id="2" name="Picture 1" descr="Graphic for Measure Your Succes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"/>
          <a:stretch/>
        </p:blipFill>
        <p:spPr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404534"/>
            <a:ext cx="5825202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000"/>
              <a:t>Next week take the TruTalent 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39476" y="4473227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chemeClr val="accent2"/>
                </a:solidFill>
              </a:rPr>
              <a:t>What is Personality Type? </a:t>
            </a:r>
          </a:p>
        </p:txBody>
      </p:sp>
      <p:pic>
        <p:nvPicPr>
          <p:cNvPr id="2" name="Picture 1" descr="Graphic of a collage with the word personality. 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7" b="13627"/>
          <a:stretch/>
        </p:blipFill>
        <p:spPr>
          <a:xfrm>
            <a:off x="508000" y="468621"/>
            <a:ext cx="6206002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sz="3500" b="1">
                <a:solidFill>
                  <a:schemeClr val="accent1">
                    <a:lumMod val="75000"/>
                  </a:schemeClr>
                </a:solidFill>
              </a:rPr>
              <a:t>Personality Type </a:t>
            </a:r>
            <a:endParaRPr lang="en-US" altLang="en-US" sz="35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7820C10E-5FFC-45EE-A8E7-F7CB1C404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985891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4168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Personality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7416800" cy="5111750"/>
          </a:xfrm>
        </p:spPr>
        <p:txBody>
          <a:bodyPr>
            <a:normAutofit/>
          </a:bodyPr>
          <a:lstStyle/>
          <a:p>
            <a:r>
              <a:rPr lang="en-US" sz="2000" dirty="0"/>
              <a:t>Use your access code to set up an online portfolio and take this assessment.  </a:t>
            </a:r>
          </a:p>
          <a:p>
            <a:r>
              <a:rPr lang="en-US" sz="2000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695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696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Directions:</a:t>
            </a:r>
            <a:b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sz="3800" dirty="0">
                <a:solidFill>
                  <a:schemeClr val="accent1">
                    <a:lumMod val="75000"/>
                  </a:schemeClr>
                </a:solidFill>
              </a:rPr>
              <a:t>Personality assessment</a:t>
            </a:r>
          </a:p>
        </p:txBody>
      </p:sp>
      <p:sp>
        <p:nvSpPr>
          <p:cNvPr id="114697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8" name="Rectangle 3">
            <a:extLst>
              <a:ext uri="{FF2B5EF4-FFF2-40B4-BE49-F238E27FC236}">
                <a16:creationId xmlns:a16="http://schemas.microsoft.com/office/drawing/2014/main" id="{91AAEE24-D5AB-4FFF-9319-65C103172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903819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>
                <a:solidFill>
                  <a:schemeClr val="accent1">
                    <a:lumMod val="75000"/>
                  </a:schemeClr>
                </a:solidFill>
              </a:rPr>
              <a:t>Directions</a:t>
            </a:r>
            <a:endParaRPr lang="en-US" altLang="en-US" sz="3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5" name="Rectangle 3">
            <a:extLst>
              <a:ext uri="{FF2B5EF4-FFF2-40B4-BE49-F238E27FC236}">
                <a16:creationId xmlns:a16="http://schemas.microsoft.com/office/drawing/2014/main" id="{29072325-47D4-4DF9-97CF-61D889D77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801939"/>
              </p:ext>
            </p:extLst>
          </p:nvPr>
        </p:nvGraphicFramePr>
        <p:xfrm>
          <a:off x="3617708" y="260648"/>
          <a:ext cx="5264028" cy="572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4303" y="-8467"/>
            <a:ext cx="3575050" cy="6866467"/>
            <a:chOff x="7425267" y="-8467"/>
            <a:chExt cx="4766733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en-US" altLang="en-US" sz="3800" b="1" dirty="0">
                <a:solidFill>
                  <a:schemeClr val="accent2"/>
                </a:solidFill>
              </a:rPr>
              <a:t>Important</a:t>
            </a:r>
            <a:endParaRPr lang="en-US" altLang="en-US" sz="3800" dirty="0">
              <a:solidFill>
                <a:schemeClr val="accent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6968" y="0"/>
            <a:ext cx="48370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FBE434C-E281-4F9C-9C8D-DD4ED7C2F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36414"/>
              </p:ext>
            </p:extLst>
          </p:nvPr>
        </p:nvGraphicFramePr>
        <p:xfrm>
          <a:off x="3639407" y="944564"/>
          <a:ext cx="5019610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574</TotalTime>
  <Words>1882</Words>
  <Application>Microsoft Office PowerPoint</Application>
  <PresentationFormat>On-screen Show (4:3)</PresentationFormat>
  <Paragraphs>263</Paragraphs>
  <Slides>100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12" baseType="lpstr">
      <vt:lpstr>Albertus Extra Bold</vt:lpstr>
      <vt:lpstr>Albertus Medium</vt:lpstr>
      <vt:lpstr>Arial</vt:lpstr>
      <vt:lpstr>Arial Rounded MT Bold</vt:lpstr>
      <vt:lpstr>Calibri</vt:lpstr>
      <vt:lpstr>Century Gothic</vt:lpstr>
      <vt:lpstr>Maiandra GD</vt:lpstr>
      <vt:lpstr>Trebuchet MS</vt:lpstr>
      <vt:lpstr>Wingdings</vt:lpstr>
      <vt:lpstr>Wingdings 3</vt:lpstr>
      <vt:lpstr>Facet</vt:lpstr>
      <vt:lpstr>Clip</vt:lpstr>
      <vt:lpstr>Understanding Motivation</vt:lpstr>
      <vt:lpstr>What are the behaviors and attitudes of an “A” student?</vt:lpstr>
      <vt:lpstr>What Do I Want from College?</vt:lpstr>
      <vt:lpstr>Exercise: What Do I Want from College?   Share your most important reason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PowerPoint Presentation</vt:lpstr>
      <vt:lpstr>$19,578 per 3-unit class ($783,1200 divided by 40 classes for a BA or BS)</vt:lpstr>
      <vt:lpstr>   What is  </vt:lpstr>
      <vt:lpstr>$408 per hour in class ($19,578 divided by 48 hours in class)</vt:lpstr>
      <vt:lpstr>Would you attend class today and be prepared if I paid you $377? </vt:lpstr>
      <vt:lpstr>Of course, these payments are over a working lifetime of 30 years.</vt:lpstr>
      <vt:lpstr>Choosing Your Major</vt:lpstr>
      <vt:lpstr>How to Choose a Major</vt:lpstr>
      <vt:lpstr>How do you motivate yourself?</vt:lpstr>
      <vt:lpstr>How to Be Motivated</vt:lpstr>
      <vt:lpstr>There are many ways to be  motivated.  Let’s see if any are useful to you.</vt:lpstr>
      <vt:lpstr>Your Mindset  Makes a Difference</vt:lpstr>
      <vt:lpstr>PowerPoint Presentation</vt:lpstr>
      <vt:lpstr>What is grit?</vt:lpstr>
      <vt:lpstr>How do famous people achieve excellence?</vt:lpstr>
      <vt:lpstr>The key is effortful training</vt:lpstr>
      <vt:lpstr>How to develop grit</vt:lpstr>
      <vt:lpstr>PowerPoint Presentation</vt:lpstr>
      <vt:lpstr>Think Positively about the Future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Avoid Multi-tasking</vt:lpstr>
      <vt:lpstr>PowerPoint Presentation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PowerPoint Presentation</vt:lpstr>
      <vt:lpstr>What is Locus of Control?</vt:lpstr>
      <vt:lpstr>Locus of Control</vt:lpstr>
      <vt:lpstr>PowerPoint Presentation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Find a reward to increase desirable behavior.</vt:lpstr>
      <vt:lpstr>       1. Do not involve alcohol or drugs </vt:lpstr>
      <vt:lpstr>  1. Do not involve alcohol or drugs  2. Do not have too many calories</vt:lpstr>
      <vt:lpstr> 1.  Do not involve alcohol or drugs 2.  Do not have too many calories 3.  Do not cost too much money </vt:lpstr>
      <vt:lpstr>What are some good rewards for studying?</vt:lpstr>
      <vt:lpstr>Success is a   HABIT</vt:lpstr>
      <vt:lpstr>Success is a Habit</vt:lpstr>
      <vt:lpstr>Exercise:  I am successful when I:</vt:lpstr>
      <vt:lpstr>PowerPoint Presentation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PowerPoint Presentation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 instead of eating cookies.</vt:lpstr>
      <vt:lpstr>  Write an intention statement.</vt:lpstr>
      <vt:lpstr>Step 4 Count the behavior</vt:lpstr>
      <vt:lpstr>PowerPoint Presentation</vt:lpstr>
      <vt:lpstr>Step 5: Picture in your mind the actions you will take.  Visualize your success.  </vt:lpstr>
      <vt:lpstr>Step 6  Practice</vt:lpstr>
      <vt:lpstr>    Step 7  Find a reward for your behavior.</vt:lpstr>
      <vt:lpstr>Step 6: 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PowerPoint Presentation</vt:lpstr>
      <vt:lpstr>Success all depends on the second letter</vt:lpstr>
      <vt:lpstr>Succeed in college one step at a time.</vt:lpstr>
      <vt:lpstr>Assignment</vt:lpstr>
      <vt:lpstr>Next week take the TruTalent  Personality Assessment at the beginning of Chapter 2</vt:lpstr>
      <vt:lpstr>Job Jar Activity</vt:lpstr>
      <vt:lpstr>What is Personality Type? </vt:lpstr>
      <vt:lpstr>Personality Type </vt:lpstr>
      <vt:lpstr>Personality Assessment </vt:lpstr>
      <vt:lpstr>Directions: Personality assessment</vt:lpstr>
      <vt:lpstr>Directions</vt:lpstr>
      <vt:lpstr>Important</vt:lpstr>
      <vt:lpstr>Directions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136</cp:revision>
  <dcterms:created xsi:type="dcterms:W3CDTF">2006-06-29T12:15:01Z</dcterms:created>
  <dcterms:modified xsi:type="dcterms:W3CDTF">2021-06-20T22:28:54Z</dcterms:modified>
</cp:coreProperties>
</file>