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handoutMasterIdLst>
    <p:handoutMasterId r:id="rId51"/>
  </p:handoutMasterIdLst>
  <p:sldIdLst>
    <p:sldId id="258" r:id="rId3"/>
    <p:sldId id="309" r:id="rId4"/>
    <p:sldId id="260" r:id="rId5"/>
    <p:sldId id="259" r:id="rId6"/>
    <p:sldId id="268" r:id="rId7"/>
    <p:sldId id="267" r:id="rId8"/>
    <p:sldId id="266" r:id="rId9"/>
    <p:sldId id="265" r:id="rId10"/>
    <p:sldId id="272" r:id="rId11"/>
    <p:sldId id="271" r:id="rId12"/>
    <p:sldId id="270" r:id="rId13"/>
    <p:sldId id="319" r:id="rId14"/>
    <p:sldId id="275" r:id="rId15"/>
    <p:sldId id="276" r:id="rId16"/>
    <p:sldId id="269" r:id="rId17"/>
    <p:sldId id="310" r:id="rId18"/>
    <p:sldId id="279" r:id="rId19"/>
    <p:sldId id="314" r:id="rId20"/>
    <p:sldId id="315" r:id="rId21"/>
    <p:sldId id="316" r:id="rId22"/>
    <p:sldId id="280" r:id="rId23"/>
    <p:sldId id="317" r:id="rId24"/>
    <p:sldId id="318" r:id="rId25"/>
    <p:sldId id="278" r:id="rId26"/>
    <p:sldId id="277" r:id="rId27"/>
    <p:sldId id="283" r:id="rId28"/>
    <p:sldId id="282" r:id="rId29"/>
    <p:sldId id="285" r:id="rId30"/>
    <p:sldId id="286" r:id="rId31"/>
    <p:sldId id="287" r:id="rId32"/>
    <p:sldId id="288" r:id="rId33"/>
    <p:sldId id="320" r:id="rId34"/>
    <p:sldId id="321" r:id="rId35"/>
    <p:sldId id="322" r:id="rId36"/>
    <p:sldId id="289" r:id="rId37"/>
    <p:sldId id="284" r:id="rId38"/>
    <p:sldId id="291" r:id="rId39"/>
    <p:sldId id="293" r:id="rId40"/>
    <p:sldId id="292" r:id="rId41"/>
    <p:sldId id="290" r:id="rId42"/>
    <p:sldId id="281" r:id="rId43"/>
    <p:sldId id="294" r:id="rId44"/>
    <p:sldId id="296" r:id="rId45"/>
    <p:sldId id="295" r:id="rId46"/>
    <p:sldId id="297" r:id="rId47"/>
    <p:sldId id="304" r:id="rId48"/>
    <p:sldId id="30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1AAEA3-0FC7-48DC-A006-B938FA56EB78}" v="2" dt="2024-12-15T23:32:3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0" autoAdjust="0"/>
    <p:restoredTop sz="94595" autoAdjust="0"/>
  </p:normalViewPr>
  <p:slideViewPr>
    <p:cSldViewPr>
      <p:cViewPr varScale="1">
        <p:scale>
          <a:sx n="59" d="100"/>
          <a:sy n="59" d="100"/>
        </p:scale>
        <p:origin x="17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29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 Fralick" userId="7db0cee375c13348" providerId="LiveId" clId="{311AAEA3-0FC7-48DC-A006-B938FA56EB78}"/>
    <pc:docChg chg="undo custSel addSld delSld modSld">
      <pc:chgData name="Marsha Fralick" userId="7db0cee375c13348" providerId="LiveId" clId="{311AAEA3-0FC7-48DC-A006-B938FA56EB78}" dt="2024-12-16T00:13:27.516" v="147" actId="47"/>
      <pc:docMkLst>
        <pc:docMk/>
      </pc:docMkLst>
      <pc:sldChg chg="modSp del mod">
        <pc:chgData name="Marsha Fralick" userId="7db0cee375c13348" providerId="LiveId" clId="{311AAEA3-0FC7-48DC-A006-B938FA56EB78}" dt="2024-12-15T23:27:23.713" v="73" actId="47"/>
        <pc:sldMkLst>
          <pc:docMk/>
          <pc:sldMk cId="0" sldId="256"/>
        </pc:sldMkLst>
        <pc:spChg chg="mod">
          <ac:chgData name="Marsha Fralick" userId="7db0cee375c13348" providerId="LiveId" clId="{311AAEA3-0FC7-48DC-A006-B938FA56EB78}" dt="2024-12-15T23:17:31.402" v="55" actId="6549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Marsha Fralick" userId="7db0cee375c13348" providerId="LiveId" clId="{311AAEA3-0FC7-48DC-A006-B938FA56EB78}" dt="2024-12-15T23:17:41.313" v="56" actId="255"/>
          <ac:spMkLst>
            <pc:docMk/>
            <pc:sldMk cId="0" sldId="256"/>
            <ac:spMk id="34819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27:27.929" v="74" actId="20577"/>
        <pc:sldMkLst>
          <pc:docMk/>
          <pc:sldMk cId="0" sldId="258"/>
        </pc:sldMkLst>
        <pc:spChg chg="mod">
          <ac:chgData name="Marsha Fralick" userId="7db0cee375c13348" providerId="LiveId" clId="{311AAEA3-0FC7-48DC-A006-B938FA56EB78}" dt="2024-12-15T23:27:27.929" v="74" actId="20577"/>
          <ac:spMkLst>
            <pc:docMk/>
            <pc:sldMk cId="0" sldId="258"/>
            <ac:spMk id="5122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28:00.811" v="77" actId="6549"/>
        <pc:sldMkLst>
          <pc:docMk/>
          <pc:sldMk cId="154044527" sldId="259"/>
        </pc:sldMkLst>
        <pc:spChg chg="mod">
          <ac:chgData name="Marsha Fralick" userId="7db0cee375c13348" providerId="LiveId" clId="{311AAEA3-0FC7-48DC-A006-B938FA56EB78}" dt="2024-12-15T23:28:00.811" v="77" actId="6549"/>
          <ac:spMkLst>
            <pc:docMk/>
            <pc:sldMk cId="154044527" sldId="259"/>
            <ac:spMk id="5123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28:56.277" v="82" actId="1076"/>
        <pc:sldMkLst>
          <pc:docMk/>
          <pc:sldMk cId="3843140410" sldId="272"/>
        </pc:sldMkLst>
        <pc:spChg chg="mod">
          <ac:chgData name="Marsha Fralick" userId="7db0cee375c13348" providerId="LiveId" clId="{311AAEA3-0FC7-48DC-A006-B938FA56EB78}" dt="2024-12-15T23:28:56.277" v="82" actId="1076"/>
          <ac:spMkLst>
            <pc:docMk/>
            <pc:sldMk cId="3843140410" sldId="272"/>
            <ac:spMk id="2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29:26.468" v="83" actId="255"/>
        <pc:sldMkLst>
          <pc:docMk/>
          <pc:sldMk cId="3431727650" sldId="275"/>
        </pc:sldMkLst>
        <pc:spChg chg="mod">
          <ac:chgData name="Marsha Fralick" userId="7db0cee375c13348" providerId="LiveId" clId="{311AAEA3-0FC7-48DC-A006-B938FA56EB78}" dt="2024-12-15T23:29:26.468" v="83" actId="255"/>
          <ac:spMkLst>
            <pc:docMk/>
            <pc:sldMk cId="3431727650" sldId="275"/>
            <ac:spMk id="5123" creationId="{00000000-0000-0000-0000-000000000000}"/>
          </ac:spMkLst>
        </pc:spChg>
      </pc:sldChg>
      <pc:sldChg chg="modSp">
        <pc:chgData name="Marsha Fralick" userId="7db0cee375c13348" providerId="LiveId" clId="{311AAEA3-0FC7-48DC-A006-B938FA56EB78}" dt="2024-12-15T23:29:35.733" v="84" actId="1076"/>
        <pc:sldMkLst>
          <pc:docMk/>
          <pc:sldMk cId="1931006781" sldId="276"/>
        </pc:sldMkLst>
        <pc:picChg chg="mod">
          <ac:chgData name="Marsha Fralick" userId="7db0cee375c13348" providerId="LiveId" clId="{311AAEA3-0FC7-48DC-A006-B938FA56EB78}" dt="2024-12-15T23:29:35.733" v="84" actId="1076"/>
          <ac:picMkLst>
            <pc:docMk/>
            <pc:sldMk cId="1931006781" sldId="276"/>
            <ac:picMk id="4" creationId="{00000000-0000-0000-0000-000000000000}"/>
          </ac:picMkLst>
        </pc:picChg>
      </pc:sldChg>
      <pc:sldChg chg="modSp mod">
        <pc:chgData name="Marsha Fralick" userId="7db0cee375c13348" providerId="LiveId" clId="{311AAEA3-0FC7-48DC-A006-B938FA56EB78}" dt="2024-12-15T23:30:30.587" v="86" actId="255"/>
        <pc:sldMkLst>
          <pc:docMk/>
          <pc:sldMk cId="2338375815" sldId="277"/>
        </pc:sldMkLst>
        <pc:spChg chg="mod">
          <ac:chgData name="Marsha Fralick" userId="7db0cee375c13348" providerId="LiveId" clId="{311AAEA3-0FC7-48DC-A006-B938FA56EB78}" dt="2024-12-15T23:30:30.587" v="86" actId="255"/>
          <ac:spMkLst>
            <pc:docMk/>
            <pc:sldMk cId="2338375815" sldId="277"/>
            <ac:spMk id="5123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32:52.449" v="97" actId="20577"/>
        <pc:sldMkLst>
          <pc:docMk/>
          <pc:sldMk cId="3421905307" sldId="284"/>
        </pc:sldMkLst>
        <pc:spChg chg="mod">
          <ac:chgData name="Marsha Fralick" userId="7db0cee375c13348" providerId="LiveId" clId="{311AAEA3-0FC7-48DC-A006-B938FA56EB78}" dt="2024-12-15T23:32:52.449" v="97" actId="20577"/>
          <ac:spMkLst>
            <pc:docMk/>
            <pc:sldMk cId="3421905307" sldId="284"/>
            <ac:spMk id="5123" creationId="{00000000-0000-0000-0000-000000000000}"/>
          </ac:spMkLst>
        </pc:spChg>
        <pc:picChg chg="mod">
          <ac:chgData name="Marsha Fralick" userId="7db0cee375c13348" providerId="LiveId" clId="{311AAEA3-0FC7-48DC-A006-B938FA56EB78}" dt="2024-12-15T23:32:35.597" v="95" actId="1076"/>
          <ac:picMkLst>
            <pc:docMk/>
            <pc:sldMk cId="3421905307" sldId="284"/>
            <ac:picMk id="4" creationId="{00000000-0000-0000-0000-000000000000}"/>
          </ac:picMkLst>
        </pc:picChg>
      </pc:sldChg>
      <pc:sldChg chg="modSp mod">
        <pc:chgData name="Marsha Fralick" userId="7db0cee375c13348" providerId="LiveId" clId="{311AAEA3-0FC7-48DC-A006-B938FA56EB78}" dt="2024-12-15T23:31:10.437" v="87" actId="255"/>
        <pc:sldMkLst>
          <pc:docMk/>
          <pc:sldMk cId="1223562893" sldId="285"/>
        </pc:sldMkLst>
        <pc:spChg chg="mod">
          <ac:chgData name="Marsha Fralick" userId="7db0cee375c13348" providerId="LiveId" clId="{311AAEA3-0FC7-48DC-A006-B938FA56EB78}" dt="2024-12-15T23:31:10.437" v="87" actId="255"/>
          <ac:spMkLst>
            <pc:docMk/>
            <pc:sldMk cId="1223562893" sldId="285"/>
            <ac:spMk id="5123" creationId="{00000000-0000-0000-0000-000000000000}"/>
          </ac:spMkLst>
        </pc:spChg>
      </pc:sldChg>
      <pc:sldChg chg="modSp mod">
        <pc:chgData name="Marsha Fralick" userId="7db0cee375c13348" providerId="LiveId" clId="{311AAEA3-0FC7-48DC-A006-B938FA56EB78}" dt="2024-12-15T23:31:24.770" v="88" actId="255"/>
        <pc:sldMkLst>
          <pc:docMk/>
          <pc:sldMk cId="3729634071" sldId="286"/>
        </pc:sldMkLst>
        <pc:spChg chg="mod">
          <ac:chgData name="Marsha Fralick" userId="7db0cee375c13348" providerId="LiveId" clId="{311AAEA3-0FC7-48DC-A006-B938FA56EB78}" dt="2024-12-15T23:31:24.770" v="88" actId="255"/>
          <ac:spMkLst>
            <pc:docMk/>
            <pc:sldMk cId="3729634071" sldId="286"/>
            <ac:spMk id="5123" creationId="{00000000-0000-0000-0000-000000000000}"/>
          </ac:spMkLst>
        </pc:spChg>
      </pc:sldChg>
      <pc:sldChg chg="del">
        <pc:chgData name="Marsha Fralick" userId="7db0cee375c13348" providerId="LiveId" clId="{311AAEA3-0FC7-48DC-A006-B938FA56EB78}" dt="2024-12-15T23:34:24.151" v="102" actId="47"/>
        <pc:sldMkLst>
          <pc:docMk/>
          <pc:sldMk cId="256785703" sldId="298"/>
        </pc:sldMkLst>
      </pc:sldChg>
      <pc:sldChg chg="del">
        <pc:chgData name="Marsha Fralick" userId="7db0cee375c13348" providerId="LiveId" clId="{311AAEA3-0FC7-48DC-A006-B938FA56EB78}" dt="2024-12-15T23:33:28.065" v="99" actId="47"/>
        <pc:sldMkLst>
          <pc:docMk/>
          <pc:sldMk cId="802846366" sldId="299"/>
        </pc:sldMkLst>
      </pc:sldChg>
      <pc:sldChg chg="del">
        <pc:chgData name="Marsha Fralick" userId="7db0cee375c13348" providerId="LiveId" clId="{311AAEA3-0FC7-48DC-A006-B938FA56EB78}" dt="2024-12-15T23:34:00.051" v="100" actId="47"/>
        <pc:sldMkLst>
          <pc:docMk/>
          <pc:sldMk cId="3896483357" sldId="300"/>
        </pc:sldMkLst>
      </pc:sldChg>
      <pc:sldChg chg="del">
        <pc:chgData name="Marsha Fralick" userId="7db0cee375c13348" providerId="LiveId" clId="{311AAEA3-0FC7-48DC-A006-B938FA56EB78}" dt="2024-12-15T23:33:24.730" v="98" actId="47"/>
        <pc:sldMkLst>
          <pc:docMk/>
          <pc:sldMk cId="2741236457" sldId="301"/>
        </pc:sldMkLst>
      </pc:sldChg>
      <pc:sldChg chg="modSp mod">
        <pc:chgData name="Marsha Fralick" userId="7db0cee375c13348" providerId="LiveId" clId="{311AAEA3-0FC7-48DC-A006-B938FA56EB78}" dt="2024-12-15T23:32:02.735" v="92" actId="6549"/>
        <pc:sldMkLst>
          <pc:docMk/>
          <pc:sldMk cId="0" sldId="320"/>
        </pc:sldMkLst>
        <pc:spChg chg="mod">
          <ac:chgData name="Marsha Fralick" userId="7db0cee375c13348" providerId="LiveId" clId="{311AAEA3-0FC7-48DC-A006-B938FA56EB78}" dt="2024-12-15T23:32:02.735" v="92" actId="6549"/>
          <ac:spMkLst>
            <pc:docMk/>
            <pc:sldMk cId="0" sldId="320"/>
            <ac:spMk id="47106" creationId="{00000000-0000-0000-0000-000000000000}"/>
          </ac:spMkLst>
        </pc:spChg>
      </pc:sldChg>
      <pc:sldChg chg="del">
        <pc:chgData name="Marsha Fralick" userId="7db0cee375c13348" providerId="LiveId" clId="{311AAEA3-0FC7-48DC-A006-B938FA56EB78}" dt="2024-12-15T23:34:39.677" v="103" actId="47"/>
        <pc:sldMkLst>
          <pc:docMk/>
          <pc:sldMk cId="543577682" sldId="323"/>
        </pc:sldMkLst>
      </pc:sldChg>
      <pc:sldChg chg="del">
        <pc:chgData name="Marsha Fralick" userId="7db0cee375c13348" providerId="LiveId" clId="{311AAEA3-0FC7-48DC-A006-B938FA56EB78}" dt="2024-12-15T23:34:18.262" v="101" actId="47"/>
        <pc:sldMkLst>
          <pc:docMk/>
          <pc:sldMk cId="1236431943" sldId="324"/>
        </pc:sldMkLst>
      </pc:sldChg>
      <pc:sldChg chg="del">
        <pc:chgData name="Marsha Fralick" userId="7db0cee375c13348" providerId="LiveId" clId="{311AAEA3-0FC7-48DC-A006-B938FA56EB78}" dt="2024-12-15T23:34:42.637" v="104" actId="47"/>
        <pc:sldMkLst>
          <pc:docMk/>
          <pc:sldMk cId="1259771762" sldId="325"/>
        </pc:sldMkLst>
      </pc:sldChg>
      <pc:sldChg chg="del">
        <pc:chgData name="Marsha Fralick" userId="7db0cee375c13348" providerId="LiveId" clId="{311AAEA3-0FC7-48DC-A006-B938FA56EB78}" dt="2024-12-15T23:34:46.338" v="105" actId="47"/>
        <pc:sldMkLst>
          <pc:docMk/>
          <pc:sldMk cId="3023853236" sldId="326"/>
        </pc:sldMkLst>
      </pc:sldChg>
      <pc:sldChg chg="del">
        <pc:chgData name="Marsha Fralick" userId="7db0cee375c13348" providerId="LiveId" clId="{311AAEA3-0FC7-48DC-A006-B938FA56EB78}" dt="2024-12-15T23:34:48.976" v="106" actId="47"/>
        <pc:sldMkLst>
          <pc:docMk/>
          <pc:sldMk cId="2160651072" sldId="327"/>
        </pc:sldMkLst>
      </pc:sldChg>
      <pc:sldChg chg="del">
        <pc:chgData name="Marsha Fralick" userId="7db0cee375c13348" providerId="LiveId" clId="{311AAEA3-0FC7-48DC-A006-B938FA56EB78}" dt="2024-12-15T23:35:49.441" v="107" actId="47"/>
        <pc:sldMkLst>
          <pc:docMk/>
          <pc:sldMk cId="1341676711" sldId="328"/>
        </pc:sldMkLst>
      </pc:sldChg>
      <pc:sldChg chg="del">
        <pc:chgData name="Marsha Fralick" userId="7db0cee375c13348" providerId="LiveId" clId="{311AAEA3-0FC7-48DC-A006-B938FA56EB78}" dt="2024-12-15T23:35:52.815" v="108" actId="47"/>
        <pc:sldMkLst>
          <pc:docMk/>
          <pc:sldMk cId="3590818471" sldId="329"/>
        </pc:sldMkLst>
      </pc:sldChg>
      <pc:sldChg chg="del">
        <pc:chgData name="Marsha Fralick" userId="7db0cee375c13348" providerId="LiveId" clId="{311AAEA3-0FC7-48DC-A006-B938FA56EB78}" dt="2024-12-15T23:35:57.318" v="109" actId="47"/>
        <pc:sldMkLst>
          <pc:docMk/>
          <pc:sldMk cId="3407415411" sldId="330"/>
        </pc:sldMkLst>
      </pc:sldChg>
      <pc:sldChg chg="del">
        <pc:chgData name="Marsha Fralick" userId="7db0cee375c13348" providerId="LiveId" clId="{311AAEA3-0FC7-48DC-A006-B938FA56EB78}" dt="2024-12-15T23:36:00.288" v="110" actId="47"/>
        <pc:sldMkLst>
          <pc:docMk/>
          <pc:sldMk cId="4139838020" sldId="331"/>
        </pc:sldMkLst>
      </pc:sldChg>
      <pc:sldChg chg="del">
        <pc:chgData name="Marsha Fralick" userId="7db0cee375c13348" providerId="LiveId" clId="{311AAEA3-0FC7-48DC-A006-B938FA56EB78}" dt="2024-12-15T23:36:02.916" v="111" actId="47"/>
        <pc:sldMkLst>
          <pc:docMk/>
          <pc:sldMk cId="2820543840" sldId="332"/>
        </pc:sldMkLst>
      </pc:sldChg>
      <pc:sldChg chg="del">
        <pc:chgData name="Marsha Fralick" userId="7db0cee375c13348" providerId="LiveId" clId="{311AAEA3-0FC7-48DC-A006-B938FA56EB78}" dt="2024-12-15T23:36:05.652" v="112" actId="47"/>
        <pc:sldMkLst>
          <pc:docMk/>
          <pc:sldMk cId="3033489055" sldId="333"/>
        </pc:sldMkLst>
      </pc:sldChg>
      <pc:sldChg chg="del">
        <pc:chgData name="Marsha Fralick" userId="7db0cee375c13348" providerId="LiveId" clId="{311AAEA3-0FC7-48DC-A006-B938FA56EB78}" dt="2024-12-15T23:36:11.176" v="113" actId="47"/>
        <pc:sldMkLst>
          <pc:docMk/>
          <pc:sldMk cId="2691315320" sldId="334"/>
        </pc:sldMkLst>
      </pc:sldChg>
      <pc:sldChg chg="del">
        <pc:chgData name="Marsha Fralick" userId="7db0cee375c13348" providerId="LiveId" clId="{311AAEA3-0FC7-48DC-A006-B938FA56EB78}" dt="2024-12-15T23:36:13.761" v="114" actId="47"/>
        <pc:sldMkLst>
          <pc:docMk/>
          <pc:sldMk cId="4013962743" sldId="335"/>
        </pc:sldMkLst>
      </pc:sldChg>
      <pc:sldChg chg="del">
        <pc:chgData name="Marsha Fralick" userId="7db0cee375c13348" providerId="LiveId" clId="{311AAEA3-0FC7-48DC-A006-B938FA56EB78}" dt="2024-12-15T23:36:16.357" v="115" actId="47"/>
        <pc:sldMkLst>
          <pc:docMk/>
          <pc:sldMk cId="3155521364" sldId="336"/>
        </pc:sldMkLst>
      </pc:sldChg>
      <pc:sldChg chg="del">
        <pc:chgData name="Marsha Fralick" userId="7db0cee375c13348" providerId="LiveId" clId="{311AAEA3-0FC7-48DC-A006-B938FA56EB78}" dt="2024-12-15T23:36:20.308" v="116" actId="47"/>
        <pc:sldMkLst>
          <pc:docMk/>
          <pc:sldMk cId="3731710879" sldId="337"/>
        </pc:sldMkLst>
      </pc:sldChg>
      <pc:sldChg chg="del">
        <pc:chgData name="Marsha Fralick" userId="7db0cee375c13348" providerId="LiveId" clId="{311AAEA3-0FC7-48DC-A006-B938FA56EB78}" dt="2024-12-15T23:36:24.563" v="117" actId="47"/>
        <pc:sldMkLst>
          <pc:docMk/>
          <pc:sldMk cId="1206830628" sldId="338"/>
        </pc:sldMkLst>
      </pc:sldChg>
      <pc:sldChg chg="del">
        <pc:chgData name="Marsha Fralick" userId="7db0cee375c13348" providerId="LiveId" clId="{311AAEA3-0FC7-48DC-A006-B938FA56EB78}" dt="2024-12-15T23:36:29.699" v="118" actId="47"/>
        <pc:sldMkLst>
          <pc:docMk/>
          <pc:sldMk cId="3505639943" sldId="339"/>
        </pc:sldMkLst>
      </pc:sldChg>
      <pc:sldChg chg="del">
        <pc:chgData name="Marsha Fralick" userId="7db0cee375c13348" providerId="LiveId" clId="{311AAEA3-0FC7-48DC-A006-B938FA56EB78}" dt="2024-12-15T23:36:35.790" v="119" actId="47"/>
        <pc:sldMkLst>
          <pc:docMk/>
          <pc:sldMk cId="2128346482" sldId="340"/>
        </pc:sldMkLst>
      </pc:sldChg>
      <pc:sldChg chg="del">
        <pc:chgData name="Marsha Fralick" userId="7db0cee375c13348" providerId="LiveId" clId="{311AAEA3-0FC7-48DC-A006-B938FA56EB78}" dt="2024-12-15T23:36:38.512" v="120" actId="47"/>
        <pc:sldMkLst>
          <pc:docMk/>
          <pc:sldMk cId="892368188" sldId="341"/>
        </pc:sldMkLst>
      </pc:sldChg>
      <pc:sldChg chg="add del">
        <pc:chgData name="Marsha Fralick" userId="7db0cee375c13348" providerId="LiveId" clId="{311AAEA3-0FC7-48DC-A006-B938FA56EB78}" dt="2024-12-15T23:38:15.473" v="135" actId="47"/>
        <pc:sldMkLst>
          <pc:docMk/>
          <pc:sldMk cId="2504976617" sldId="342"/>
        </pc:sldMkLst>
      </pc:sldChg>
      <pc:sldChg chg="add del">
        <pc:chgData name="Marsha Fralick" userId="7db0cee375c13348" providerId="LiveId" clId="{311AAEA3-0FC7-48DC-A006-B938FA56EB78}" dt="2024-12-16T00:12:47.375" v="136" actId="47"/>
        <pc:sldMkLst>
          <pc:docMk/>
          <pc:sldMk cId="59878768" sldId="343"/>
        </pc:sldMkLst>
      </pc:sldChg>
      <pc:sldChg chg="add del">
        <pc:chgData name="Marsha Fralick" userId="7db0cee375c13348" providerId="LiveId" clId="{311AAEA3-0FC7-48DC-A006-B938FA56EB78}" dt="2024-12-16T00:12:50.491" v="137" actId="47"/>
        <pc:sldMkLst>
          <pc:docMk/>
          <pc:sldMk cId="1155642495" sldId="344"/>
        </pc:sldMkLst>
      </pc:sldChg>
      <pc:sldChg chg="add del">
        <pc:chgData name="Marsha Fralick" userId="7db0cee375c13348" providerId="LiveId" clId="{311AAEA3-0FC7-48DC-A006-B938FA56EB78}" dt="2024-12-16T00:12:53.474" v="138" actId="47"/>
        <pc:sldMkLst>
          <pc:docMk/>
          <pc:sldMk cId="3689127620" sldId="345"/>
        </pc:sldMkLst>
      </pc:sldChg>
      <pc:sldChg chg="add del">
        <pc:chgData name="Marsha Fralick" userId="7db0cee375c13348" providerId="LiveId" clId="{311AAEA3-0FC7-48DC-A006-B938FA56EB78}" dt="2024-12-16T00:12:55.726" v="139" actId="47"/>
        <pc:sldMkLst>
          <pc:docMk/>
          <pc:sldMk cId="573242681" sldId="346"/>
        </pc:sldMkLst>
      </pc:sldChg>
      <pc:sldChg chg="add del">
        <pc:chgData name="Marsha Fralick" userId="7db0cee375c13348" providerId="LiveId" clId="{311AAEA3-0FC7-48DC-A006-B938FA56EB78}" dt="2024-12-16T00:12:58.883" v="140" actId="47"/>
        <pc:sldMkLst>
          <pc:docMk/>
          <pc:sldMk cId="1379990354" sldId="347"/>
        </pc:sldMkLst>
      </pc:sldChg>
      <pc:sldChg chg="add del">
        <pc:chgData name="Marsha Fralick" userId="7db0cee375c13348" providerId="LiveId" clId="{311AAEA3-0FC7-48DC-A006-B938FA56EB78}" dt="2024-12-16T00:13:02.034" v="141" actId="47"/>
        <pc:sldMkLst>
          <pc:docMk/>
          <pc:sldMk cId="3434271165" sldId="348"/>
        </pc:sldMkLst>
      </pc:sldChg>
      <pc:sldChg chg="del">
        <pc:chgData name="Marsha Fralick" userId="7db0cee375c13348" providerId="LiveId" clId="{311AAEA3-0FC7-48DC-A006-B938FA56EB78}" dt="2024-12-16T00:13:04.678" v="142" actId="47"/>
        <pc:sldMkLst>
          <pc:docMk/>
          <pc:sldMk cId="1963758423" sldId="349"/>
        </pc:sldMkLst>
      </pc:sldChg>
      <pc:sldChg chg="del">
        <pc:chgData name="Marsha Fralick" userId="7db0cee375c13348" providerId="LiveId" clId="{311AAEA3-0FC7-48DC-A006-B938FA56EB78}" dt="2024-12-16T00:13:13.376" v="143" actId="47"/>
        <pc:sldMkLst>
          <pc:docMk/>
          <pc:sldMk cId="2501730630" sldId="350"/>
        </pc:sldMkLst>
      </pc:sldChg>
      <pc:sldChg chg="del">
        <pc:chgData name="Marsha Fralick" userId="7db0cee375c13348" providerId="LiveId" clId="{311AAEA3-0FC7-48DC-A006-B938FA56EB78}" dt="2024-12-16T00:13:16.229" v="144" actId="47"/>
        <pc:sldMkLst>
          <pc:docMk/>
          <pc:sldMk cId="1147211498" sldId="351"/>
        </pc:sldMkLst>
      </pc:sldChg>
      <pc:sldChg chg="del">
        <pc:chgData name="Marsha Fralick" userId="7db0cee375c13348" providerId="LiveId" clId="{311AAEA3-0FC7-48DC-A006-B938FA56EB78}" dt="2024-12-16T00:13:20.879" v="145" actId="47"/>
        <pc:sldMkLst>
          <pc:docMk/>
          <pc:sldMk cId="3708248614" sldId="352"/>
        </pc:sldMkLst>
      </pc:sldChg>
      <pc:sldChg chg="del">
        <pc:chgData name="Marsha Fralick" userId="7db0cee375c13348" providerId="LiveId" clId="{311AAEA3-0FC7-48DC-A006-B938FA56EB78}" dt="2024-12-16T00:13:23.873" v="146" actId="47"/>
        <pc:sldMkLst>
          <pc:docMk/>
          <pc:sldMk cId="2555454550" sldId="353"/>
        </pc:sldMkLst>
      </pc:sldChg>
      <pc:sldChg chg="del">
        <pc:chgData name="Marsha Fralick" userId="7db0cee375c13348" providerId="LiveId" clId="{311AAEA3-0FC7-48DC-A006-B938FA56EB78}" dt="2024-12-16T00:13:27.516" v="147" actId="47"/>
        <pc:sldMkLst>
          <pc:docMk/>
          <pc:sldMk cId="3767387033" sldId="3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74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5DC09C-E0AC-45B0-A955-0D1438F7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0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3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8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77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1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27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22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8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8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58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29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05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3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74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4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64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13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39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568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92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7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42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622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330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58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73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600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2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2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3C3BF1-88BE-4DE5-BAA0-CAD60D8B8D34}" type="slidenum">
              <a:rPr lang="en-US"/>
              <a:pPr/>
              <a:t>10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575" y="5013325"/>
            <a:ext cx="5327650" cy="750888"/>
          </a:xfrm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5734050"/>
            <a:ext cx="5327650" cy="50323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1692275" cy="6046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92275" y="188913"/>
            <a:ext cx="4924425" cy="6046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98DFD-9171-4F90-B00F-59A6B6EA3B6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30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20DA5-3CF5-49A3-AE03-1FEBB77E92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97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CA8E4-E92C-4631-95F9-D2FA1DF412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358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227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908050"/>
            <a:ext cx="330835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188913"/>
            <a:ext cx="6048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908050"/>
            <a:ext cx="6769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74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 r="-71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447" y="274501"/>
            <a:ext cx="68508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78" tIns="48189" rIns="96378" bIns="481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4446" y="1600501"/>
            <a:ext cx="6921825" cy="45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29" y="6244501"/>
            <a:ext cx="2133046" cy="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>
            <a:lvl1pPr defTabSz="910518">
              <a:defRPr sz="1417"/>
            </a:lvl1pPr>
          </a:lstStyle>
          <a:p>
            <a:endParaRPr lang="ru-RU" altLang="en-US"/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036" y="6244501"/>
            <a:ext cx="2895928" cy="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>
            <a:lvl1pPr algn="ctr" defTabSz="910518">
              <a:defRPr sz="1417"/>
            </a:lvl1pPr>
          </a:lstStyle>
          <a:p>
            <a:endParaRPr lang="ru-RU" altLang="en-US"/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25" y="6244501"/>
            <a:ext cx="2133046" cy="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78" tIns="48189" rIns="96378" bIns="48189" numCol="1" anchor="t" anchorCtr="0" compatLnSpc="1">
            <a:prstTxWarp prst="textNoShape">
              <a:avLst/>
            </a:prstTxWarp>
          </a:bodyPr>
          <a:lstStyle>
            <a:lvl1pPr algn="r" defTabSz="910518">
              <a:defRPr sz="1417"/>
            </a:lvl1pPr>
          </a:lstStyle>
          <a:p>
            <a:fld id="{224B6F63-A30D-4E33-86A7-F7608CF415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2" r:id="rId3"/>
  </p:sldLayoutIdLst>
  <p:txStyles>
    <p:titleStyle>
      <a:lvl1pPr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l" defTabSz="9636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61950" indent="-361950" algn="l" defTabSz="963613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2638" indent="-300038" algn="l" defTabSz="963613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4913" indent="-241300" algn="l" defTabSz="963613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85925" indent="-239713" algn="l" defTabSz="96361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68525" indent="-241300" algn="l" defTabSz="9636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25725" indent="-241300" algn="l" defTabSz="9636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2925" indent="-241300" algn="l" defTabSz="9636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0125" indent="-241300" algn="l" defTabSz="9636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97325" indent="-241300" algn="l" defTabSz="9636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frm=1&amp;source=images&amp;cd=&amp;cad=rja&amp;docid=-r1E_o0JiM26hM&amp;tbnid=C0KFaoLqa31mvM:&amp;ved=0CAUQjRw&amp;url=http://www.freeclipartnow.com/signs-symbols/alphabets/gold/gold-number-7.jpg.html?g2_GALLERYSID%3D04e1dd03daf7c808ea760c7f522ea105&amp;ei=1bCPUtCTAcncoATOlYDQAQ&amp;bvm=bv.56988011,d.cGU&amp;psig=AFQjCNGIESPaiXzY2xC7Za5E9byTURW21w&amp;ust=138523495430965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562" y="1295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Chapter 6: Improve Your Memory</a:t>
            </a:r>
          </a:p>
        </p:txBody>
      </p:sp>
      <p:pic>
        <p:nvPicPr>
          <p:cNvPr id="4" name="Picture 3" descr="Human brain medical symbol represented by a close up of neurons and organ cell activity showing intelligence related to mem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962400" cy="36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05200" y="5867400"/>
            <a:ext cx="2438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Think Positively about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Stressful and unpleasant?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</a:t>
            </a:r>
          </a:p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An interesting adventure?</a:t>
            </a:r>
          </a:p>
        </p:txBody>
      </p:sp>
      <p:pic>
        <p:nvPicPr>
          <p:cNvPr id="1024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5029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Develop an Interest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We tend to remember what interests us.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Music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Sports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Hobbies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Cars</a:t>
            </a:r>
          </a:p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Motivation and attitude have a big impact on memory.</a:t>
            </a:r>
          </a:p>
        </p:txBody>
      </p:sp>
      <p:pic>
        <p:nvPicPr>
          <p:cNvPr id="4" name="Picture 3" descr="Photo of a sports car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490" y="3962400"/>
            <a:ext cx="3744416" cy="20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ch scene with clouds and a palm tre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950638" y="730064"/>
            <a:ext cx="594850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big picture first.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752" y="1366127"/>
            <a:ext cx="630161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Understand the main points first and the details second.  Imagine trying to see a painting one inch at a time!</a:t>
            </a:r>
          </a:p>
          <a:p>
            <a:r>
              <a:rPr lang="en-US" alt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4" name="TextBox 13" descr="Beach scene with a palm tree and clouds"/>
          <p:cNvSpPr txBox="1"/>
          <p:nvPr/>
        </p:nvSpPr>
        <p:spPr>
          <a:xfrm>
            <a:off x="1950638" y="3505200"/>
            <a:ext cx="4320480" cy="228787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Beach sce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638" y="3362802"/>
            <a:ext cx="432048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Meaningful Organization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Organize material into categories that are meaningful to you.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Learn from general to specific.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Make it meaningful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pSp>
        <p:nvGrpSpPr>
          <p:cNvPr id="4" name="Group 2052" descr="Graphic of a filing cabinet"/>
          <p:cNvGrpSpPr>
            <a:grpSpLocks/>
          </p:cNvGrpSpPr>
          <p:nvPr/>
        </p:nvGrpSpPr>
        <p:grpSpPr bwMode="auto">
          <a:xfrm>
            <a:off x="4958557" y="3187702"/>
            <a:ext cx="1787525" cy="3074987"/>
            <a:chOff x="3854" y="1498"/>
            <a:chExt cx="1126" cy="1937"/>
          </a:xfrm>
        </p:grpSpPr>
        <p:grpSp>
          <p:nvGrpSpPr>
            <p:cNvPr id="5" name="Group 2053"/>
            <p:cNvGrpSpPr>
              <a:grpSpLocks/>
            </p:cNvGrpSpPr>
            <p:nvPr/>
          </p:nvGrpSpPr>
          <p:grpSpPr bwMode="auto">
            <a:xfrm>
              <a:off x="3975" y="1498"/>
              <a:ext cx="861" cy="1937"/>
              <a:chOff x="3975" y="1498"/>
              <a:chExt cx="861" cy="1937"/>
            </a:xfrm>
          </p:grpSpPr>
          <p:sp>
            <p:nvSpPr>
              <p:cNvPr id="37" name="Rectangle 2054"/>
              <p:cNvSpPr>
                <a:spLocks noChangeArrowheads="1"/>
              </p:cNvSpPr>
              <p:nvPr/>
            </p:nvSpPr>
            <p:spPr bwMode="auto">
              <a:xfrm>
                <a:off x="3975" y="1498"/>
                <a:ext cx="861" cy="1937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8" name="Rectangle 2055"/>
              <p:cNvSpPr>
                <a:spLocks noChangeArrowheads="1"/>
              </p:cNvSpPr>
              <p:nvPr/>
            </p:nvSpPr>
            <p:spPr bwMode="auto">
              <a:xfrm>
                <a:off x="4034" y="158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39" name="Rectangle 2056"/>
              <p:cNvSpPr>
                <a:spLocks noChangeArrowheads="1"/>
              </p:cNvSpPr>
              <p:nvPr/>
            </p:nvSpPr>
            <p:spPr bwMode="auto">
              <a:xfrm>
                <a:off x="3978" y="2772"/>
                <a:ext cx="855" cy="273"/>
              </a:xfrm>
              <a:prstGeom prst="rect">
                <a:avLst/>
              </a:pr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0" name="Rectangle 2057"/>
              <p:cNvSpPr>
                <a:spLocks noChangeArrowheads="1"/>
              </p:cNvSpPr>
              <p:nvPr/>
            </p:nvSpPr>
            <p:spPr bwMode="auto">
              <a:xfrm>
                <a:off x="4034" y="2815"/>
                <a:ext cx="741" cy="545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sp>
            <p:nvSpPr>
              <p:cNvPr id="41" name="Rectangle 2058"/>
              <p:cNvSpPr>
                <a:spLocks noChangeArrowheads="1"/>
              </p:cNvSpPr>
              <p:nvPr/>
            </p:nvSpPr>
            <p:spPr bwMode="auto">
              <a:xfrm>
                <a:off x="4028" y="2773"/>
                <a:ext cx="753" cy="27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200">
                  <a:latin typeface="Times New Roman" pitchFamily="18" charset="0"/>
                </a:endParaRPr>
              </a:p>
            </p:txBody>
          </p:sp>
          <p:grpSp>
            <p:nvGrpSpPr>
              <p:cNvPr id="42" name="Group 2059"/>
              <p:cNvGrpSpPr>
                <a:grpSpLocks/>
              </p:cNvGrpSpPr>
              <p:nvPr/>
            </p:nvGrpSpPr>
            <p:grpSpPr bwMode="auto">
              <a:xfrm>
                <a:off x="4265" y="2901"/>
                <a:ext cx="322" cy="95"/>
                <a:chOff x="4265" y="2901"/>
                <a:chExt cx="322" cy="95"/>
              </a:xfrm>
            </p:grpSpPr>
            <p:sp>
              <p:nvSpPr>
                <p:cNvPr id="52" name="Freeform 2060"/>
                <p:cNvSpPr>
                  <a:spLocks/>
                </p:cNvSpPr>
                <p:nvPr/>
              </p:nvSpPr>
              <p:spPr bwMode="auto">
                <a:xfrm>
                  <a:off x="4265" y="2909"/>
                  <a:ext cx="322" cy="87"/>
                </a:xfrm>
                <a:custGeom>
                  <a:avLst/>
                  <a:gdLst>
                    <a:gd name="T0" fmla="*/ 21 w 322"/>
                    <a:gd name="T1" fmla="*/ 33 h 87"/>
                    <a:gd name="T2" fmla="*/ 50 w 322"/>
                    <a:gd name="T3" fmla="*/ 70 h 87"/>
                    <a:gd name="T4" fmla="*/ 308 w 322"/>
                    <a:gd name="T5" fmla="*/ 70 h 87"/>
                    <a:gd name="T6" fmla="*/ 274 w 322"/>
                    <a:gd name="T7" fmla="*/ 27 h 87"/>
                    <a:gd name="T8" fmla="*/ 274 w 322"/>
                    <a:gd name="T9" fmla="*/ 0 h 87"/>
                    <a:gd name="T10" fmla="*/ 321 w 322"/>
                    <a:gd name="T11" fmla="*/ 59 h 87"/>
                    <a:gd name="T12" fmla="*/ 321 w 322"/>
                    <a:gd name="T13" fmla="*/ 86 h 87"/>
                    <a:gd name="T14" fmla="*/ 43 w 322"/>
                    <a:gd name="T15" fmla="*/ 86 h 87"/>
                    <a:gd name="T16" fmla="*/ 0 w 322"/>
                    <a:gd name="T17" fmla="*/ 33 h 87"/>
                    <a:gd name="T18" fmla="*/ 21 w 322"/>
                    <a:gd name="T19" fmla="*/ 33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2"/>
                    <a:gd name="T31" fmla="*/ 0 h 87"/>
                    <a:gd name="T32" fmla="*/ 322 w 322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2" h="87">
                      <a:moveTo>
                        <a:pt x="21" y="33"/>
                      </a:moveTo>
                      <a:lnTo>
                        <a:pt x="50" y="70"/>
                      </a:lnTo>
                      <a:lnTo>
                        <a:pt x="308" y="70"/>
                      </a:lnTo>
                      <a:lnTo>
                        <a:pt x="274" y="27"/>
                      </a:lnTo>
                      <a:lnTo>
                        <a:pt x="274" y="0"/>
                      </a:lnTo>
                      <a:lnTo>
                        <a:pt x="321" y="59"/>
                      </a:lnTo>
                      <a:lnTo>
                        <a:pt x="321" y="86"/>
                      </a:lnTo>
                      <a:lnTo>
                        <a:pt x="43" y="86"/>
                      </a:lnTo>
                      <a:lnTo>
                        <a:pt x="0" y="33"/>
                      </a:lnTo>
                      <a:lnTo>
                        <a:pt x="21" y="33"/>
                      </a:lnTo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061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44" cy="38"/>
                </a:xfrm>
                <a:custGeom>
                  <a:avLst/>
                  <a:gdLst>
                    <a:gd name="T0" fmla="*/ 15 w 144"/>
                    <a:gd name="T1" fmla="*/ 12 h 38"/>
                    <a:gd name="T2" fmla="*/ 19 w 144"/>
                    <a:gd name="T3" fmla="*/ 0 h 38"/>
                    <a:gd name="T4" fmla="*/ 7 w 144"/>
                    <a:gd name="T5" fmla="*/ 0 h 38"/>
                    <a:gd name="T6" fmla="*/ 0 w 144"/>
                    <a:gd name="T7" fmla="*/ 12 h 38"/>
                    <a:gd name="T8" fmla="*/ 0 w 144"/>
                    <a:gd name="T9" fmla="*/ 37 h 38"/>
                    <a:gd name="T10" fmla="*/ 143 w 144"/>
                    <a:gd name="T11" fmla="*/ 37 h 38"/>
                    <a:gd name="T12" fmla="*/ 143 w 144"/>
                    <a:gd name="T13" fmla="*/ 12 h 38"/>
                    <a:gd name="T14" fmla="*/ 15 w 144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4"/>
                    <a:gd name="T25" fmla="*/ 0 h 38"/>
                    <a:gd name="T26" fmla="*/ 144 w 144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4" h="38">
                      <a:moveTo>
                        <a:pt x="15" y="12"/>
                      </a:moveTo>
                      <a:lnTo>
                        <a:pt x="19" y="0"/>
                      </a:ln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37"/>
                      </a:lnTo>
                      <a:lnTo>
                        <a:pt x="143" y="37"/>
                      </a:lnTo>
                      <a:lnTo>
                        <a:pt x="143" y="12"/>
                      </a:lnTo>
                      <a:lnTo>
                        <a:pt x="15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062"/>
                <p:cNvSpPr>
                  <a:spLocks/>
                </p:cNvSpPr>
                <p:nvPr/>
              </p:nvSpPr>
              <p:spPr bwMode="auto">
                <a:xfrm>
                  <a:off x="4402" y="2901"/>
                  <a:ext cx="143" cy="38"/>
                </a:xfrm>
                <a:custGeom>
                  <a:avLst/>
                  <a:gdLst>
                    <a:gd name="T0" fmla="*/ 127 w 143"/>
                    <a:gd name="T1" fmla="*/ 12 h 38"/>
                    <a:gd name="T2" fmla="*/ 123 w 143"/>
                    <a:gd name="T3" fmla="*/ 0 h 38"/>
                    <a:gd name="T4" fmla="*/ 135 w 143"/>
                    <a:gd name="T5" fmla="*/ 0 h 38"/>
                    <a:gd name="T6" fmla="*/ 142 w 143"/>
                    <a:gd name="T7" fmla="*/ 12 h 38"/>
                    <a:gd name="T8" fmla="*/ 142 w 143"/>
                    <a:gd name="T9" fmla="*/ 37 h 38"/>
                    <a:gd name="T10" fmla="*/ 0 w 143"/>
                    <a:gd name="T11" fmla="*/ 37 h 38"/>
                    <a:gd name="T12" fmla="*/ 0 w 143"/>
                    <a:gd name="T13" fmla="*/ 12 h 38"/>
                    <a:gd name="T14" fmla="*/ 127 w 143"/>
                    <a:gd name="T15" fmla="*/ 12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3"/>
                    <a:gd name="T25" fmla="*/ 0 h 38"/>
                    <a:gd name="T26" fmla="*/ 143 w 143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3" h="38">
                      <a:moveTo>
                        <a:pt x="127" y="12"/>
                      </a:moveTo>
                      <a:lnTo>
                        <a:pt x="123" y="0"/>
                      </a:lnTo>
                      <a:lnTo>
                        <a:pt x="135" y="0"/>
                      </a:lnTo>
                      <a:lnTo>
                        <a:pt x="142" y="12"/>
                      </a:lnTo>
                      <a:lnTo>
                        <a:pt x="142" y="37"/>
                      </a:lnTo>
                      <a:lnTo>
                        <a:pt x="0" y="37"/>
                      </a:lnTo>
                      <a:lnTo>
                        <a:pt x="0" y="12"/>
                      </a:lnTo>
                      <a:lnTo>
                        <a:pt x="127" y="12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063"/>
                <p:cNvSpPr>
                  <a:spLocks/>
                </p:cNvSpPr>
                <p:nvPr/>
              </p:nvSpPr>
              <p:spPr bwMode="auto">
                <a:xfrm>
                  <a:off x="4265" y="2901"/>
                  <a:ext cx="13" cy="8"/>
                </a:xfrm>
                <a:custGeom>
                  <a:avLst/>
                  <a:gdLst>
                    <a:gd name="T0" fmla="*/ 10 w 13"/>
                    <a:gd name="T1" fmla="*/ 7 h 8"/>
                    <a:gd name="T2" fmla="*/ 12 w 13"/>
                    <a:gd name="T3" fmla="*/ 0 h 8"/>
                    <a:gd name="T4" fmla="*/ 4 w 13"/>
                    <a:gd name="T5" fmla="*/ 0 h 8"/>
                    <a:gd name="T6" fmla="*/ 0 w 13"/>
                    <a:gd name="T7" fmla="*/ 7 h 8"/>
                    <a:gd name="T8" fmla="*/ 10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10" y="7"/>
                      </a:move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10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064"/>
                <p:cNvSpPr>
                  <a:spLocks/>
                </p:cNvSpPr>
                <p:nvPr/>
              </p:nvSpPr>
              <p:spPr bwMode="auto">
                <a:xfrm>
                  <a:off x="4532" y="2901"/>
                  <a:ext cx="13" cy="8"/>
                </a:xfrm>
                <a:custGeom>
                  <a:avLst/>
                  <a:gdLst>
                    <a:gd name="T0" fmla="*/ 2 w 13"/>
                    <a:gd name="T1" fmla="*/ 7 h 8"/>
                    <a:gd name="T2" fmla="*/ 0 w 13"/>
                    <a:gd name="T3" fmla="*/ 0 h 8"/>
                    <a:gd name="T4" fmla="*/ 8 w 13"/>
                    <a:gd name="T5" fmla="*/ 0 h 8"/>
                    <a:gd name="T6" fmla="*/ 12 w 13"/>
                    <a:gd name="T7" fmla="*/ 7 h 8"/>
                    <a:gd name="T8" fmla="*/ 2 w 13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"/>
                    <a:gd name="T16" fmla="*/ 0 h 8"/>
                    <a:gd name="T17" fmla="*/ 13 w 1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" h="8">
                      <a:moveTo>
                        <a:pt x="2" y="7"/>
                      </a:move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2" y="7"/>
                      </a:lnTo>
                    </a:path>
                  </a:pathLst>
                </a:custGeom>
                <a:solidFill>
                  <a:srgbClr val="6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2065"/>
              <p:cNvGrpSpPr>
                <a:grpSpLocks/>
              </p:cNvGrpSpPr>
              <p:nvPr/>
            </p:nvGrpSpPr>
            <p:grpSpPr bwMode="auto">
              <a:xfrm>
                <a:off x="4275" y="3173"/>
                <a:ext cx="261" cy="170"/>
                <a:chOff x="4275" y="3173"/>
                <a:chExt cx="261" cy="170"/>
              </a:xfrm>
            </p:grpSpPr>
            <p:sp>
              <p:nvSpPr>
                <p:cNvPr id="44" name="Rectangle 2066"/>
                <p:cNvSpPr>
                  <a:spLocks noChangeArrowheads="1"/>
                </p:cNvSpPr>
                <p:nvPr/>
              </p:nvSpPr>
              <p:spPr bwMode="auto">
                <a:xfrm>
                  <a:off x="4275" y="3173"/>
                  <a:ext cx="261" cy="76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45" name="Rectangle 2067"/>
                <p:cNvSpPr>
                  <a:spLocks noChangeArrowheads="1"/>
                </p:cNvSpPr>
                <p:nvPr/>
              </p:nvSpPr>
              <p:spPr bwMode="auto">
                <a:xfrm>
                  <a:off x="4291" y="3184"/>
                  <a:ext cx="228" cy="55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46" name="Group 2068"/>
                <p:cNvGrpSpPr>
                  <a:grpSpLocks/>
                </p:cNvGrpSpPr>
                <p:nvPr/>
              </p:nvGrpSpPr>
              <p:grpSpPr bwMode="auto">
                <a:xfrm>
                  <a:off x="4374" y="3279"/>
                  <a:ext cx="62" cy="64"/>
                  <a:chOff x="4374" y="3279"/>
                  <a:chExt cx="62" cy="64"/>
                </a:xfrm>
              </p:grpSpPr>
              <p:sp>
                <p:nvSpPr>
                  <p:cNvPr id="47" name="Oval 2069"/>
                  <p:cNvSpPr>
                    <a:spLocks noChangeArrowheads="1"/>
                  </p:cNvSpPr>
                  <p:nvPr/>
                </p:nvSpPr>
                <p:spPr bwMode="auto">
                  <a:xfrm>
                    <a:off x="4379" y="3283"/>
                    <a:ext cx="57" cy="60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8" name="Group 2070"/>
                  <p:cNvGrpSpPr>
                    <a:grpSpLocks/>
                  </p:cNvGrpSpPr>
                  <p:nvPr/>
                </p:nvGrpSpPr>
                <p:grpSpPr bwMode="auto">
                  <a:xfrm>
                    <a:off x="4374" y="3279"/>
                    <a:ext cx="57" cy="60"/>
                    <a:chOff x="4374" y="3279"/>
                    <a:chExt cx="57" cy="60"/>
                  </a:xfrm>
                </p:grpSpPr>
                <p:sp>
                  <p:nvSpPr>
                    <p:cNvPr id="49" name="Oval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4" y="3279"/>
                      <a:ext cx="57" cy="6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0" name="Oval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9" y="3293"/>
                      <a:ext cx="6" cy="7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1" name="Freeform 2073"/>
                    <p:cNvSpPr>
                      <a:spLocks/>
                    </p:cNvSpPr>
                    <p:nvPr/>
                  </p:nvSpPr>
                  <p:spPr bwMode="auto">
                    <a:xfrm>
                      <a:off x="4394" y="3309"/>
                      <a:ext cx="16" cy="18"/>
                    </a:xfrm>
                    <a:custGeom>
                      <a:avLst/>
                      <a:gdLst>
                        <a:gd name="T0" fmla="*/ 5 w 16"/>
                        <a:gd name="T1" fmla="*/ 0 h 18"/>
                        <a:gd name="T2" fmla="*/ 0 w 16"/>
                        <a:gd name="T3" fmla="*/ 17 h 18"/>
                        <a:gd name="T4" fmla="*/ 15 w 16"/>
                        <a:gd name="T5" fmla="*/ 17 h 18"/>
                        <a:gd name="T6" fmla="*/ 11 w 16"/>
                        <a:gd name="T7" fmla="*/ 0 h 18"/>
                        <a:gd name="T8" fmla="*/ 5 w 16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18"/>
                        <a:gd name="T17" fmla="*/ 16 w 16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18">
                          <a:moveTo>
                            <a:pt x="5" y="0"/>
                          </a:moveTo>
                          <a:lnTo>
                            <a:pt x="0" y="17"/>
                          </a:lnTo>
                          <a:lnTo>
                            <a:pt x="15" y="17"/>
                          </a:lnTo>
                          <a:lnTo>
                            <a:pt x="11" y="0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6" name="Group 2074"/>
            <p:cNvGrpSpPr>
              <a:grpSpLocks/>
            </p:cNvGrpSpPr>
            <p:nvPr/>
          </p:nvGrpSpPr>
          <p:grpSpPr bwMode="auto">
            <a:xfrm>
              <a:off x="3854" y="1576"/>
              <a:ext cx="1126" cy="1284"/>
              <a:chOff x="3854" y="1576"/>
              <a:chExt cx="1126" cy="1284"/>
            </a:xfrm>
          </p:grpSpPr>
          <p:grpSp>
            <p:nvGrpSpPr>
              <p:cNvPr id="7" name="Group 2075"/>
              <p:cNvGrpSpPr>
                <a:grpSpLocks/>
              </p:cNvGrpSpPr>
              <p:nvPr/>
            </p:nvGrpSpPr>
            <p:grpSpPr bwMode="auto">
              <a:xfrm>
                <a:off x="4456" y="1612"/>
                <a:ext cx="461" cy="432"/>
                <a:chOff x="4456" y="1612"/>
                <a:chExt cx="461" cy="432"/>
              </a:xfrm>
            </p:grpSpPr>
            <p:sp>
              <p:nvSpPr>
                <p:cNvPr id="33" name="Freeform 2076"/>
                <p:cNvSpPr>
                  <a:spLocks/>
                </p:cNvSpPr>
                <p:nvPr/>
              </p:nvSpPr>
              <p:spPr bwMode="auto">
                <a:xfrm>
                  <a:off x="4488" y="1612"/>
                  <a:ext cx="429" cy="432"/>
                </a:xfrm>
                <a:custGeom>
                  <a:avLst/>
                  <a:gdLst>
                    <a:gd name="T0" fmla="*/ 95 w 429"/>
                    <a:gd name="T1" fmla="*/ 0 h 432"/>
                    <a:gd name="T2" fmla="*/ 428 w 429"/>
                    <a:gd name="T3" fmla="*/ 21 h 432"/>
                    <a:gd name="T4" fmla="*/ 310 w 429"/>
                    <a:gd name="T5" fmla="*/ 431 h 432"/>
                    <a:gd name="T6" fmla="*/ 0 w 429"/>
                    <a:gd name="T7" fmla="*/ 431 h 432"/>
                    <a:gd name="T8" fmla="*/ 95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95" y="0"/>
                      </a:moveTo>
                      <a:lnTo>
                        <a:pt x="428" y="21"/>
                      </a:lnTo>
                      <a:lnTo>
                        <a:pt x="310" y="431"/>
                      </a:lnTo>
                      <a:lnTo>
                        <a:pt x="0" y="431"/>
                      </a:lnTo>
                      <a:lnTo>
                        <a:pt x="95" y="0"/>
                      </a:lnTo>
                    </a:path>
                  </a:pathLst>
                </a:custGeom>
                <a:solidFill>
                  <a:srgbClr val="A0A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077"/>
                <p:cNvSpPr>
                  <a:spLocks/>
                </p:cNvSpPr>
                <p:nvPr/>
              </p:nvSpPr>
              <p:spPr bwMode="auto">
                <a:xfrm>
                  <a:off x="4479" y="1624"/>
                  <a:ext cx="413" cy="416"/>
                </a:xfrm>
                <a:custGeom>
                  <a:avLst/>
                  <a:gdLst>
                    <a:gd name="T0" fmla="*/ 91 w 413"/>
                    <a:gd name="T1" fmla="*/ 0 h 416"/>
                    <a:gd name="T2" fmla="*/ 412 w 413"/>
                    <a:gd name="T3" fmla="*/ 20 h 416"/>
                    <a:gd name="T4" fmla="*/ 299 w 413"/>
                    <a:gd name="T5" fmla="*/ 415 h 416"/>
                    <a:gd name="T6" fmla="*/ 0 w 413"/>
                    <a:gd name="T7" fmla="*/ 415 h 416"/>
                    <a:gd name="T8" fmla="*/ 9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91" y="0"/>
                      </a:moveTo>
                      <a:lnTo>
                        <a:pt x="412" y="20"/>
                      </a:lnTo>
                      <a:lnTo>
                        <a:pt x="299" y="415"/>
                      </a:lnTo>
                      <a:lnTo>
                        <a:pt x="0" y="415"/>
                      </a:lnTo>
                      <a:lnTo>
                        <a:pt x="91" y="0"/>
                      </a:lnTo>
                    </a:path>
                  </a:pathLst>
                </a:custGeom>
                <a:solidFill>
                  <a:srgbClr val="C0C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078"/>
                <p:cNvSpPr>
                  <a:spLocks/>
                </p:cNvSpPr>
                <p:nvPr/>
              </p:nvSpPr>
              <p:spPr bwMode="auto">
                <a:xfrm>
                  <a:off x="4467" y="1640"/>
                  <a:ext cx="382" cy="385"/>
                </a:xfrm>
                <a:custGeom>
                  <a:avLst/>
                  <a:gdLst>
                    <a:gd name="T0" fmla="*/ 84 w 382"/>
                    <a:gd name="T1" fmla="*/ 0 h 385"/>
                    <a:gd name="T2" fmla="*/ 381 w 382"/>
                    <a:gd name="T3" fmla="*/ 18 h 385"/>
                    <a:gd name="T4" fmla="*/ 277 w 382"/>
                    <a:gd name="T5" fmla="*/ 384 h 385"/>
                    <a:gd name="T6" fmla="*/ 0 w 382"/>
                    <a:gd name="T7" fmla="*/ 384 h 385"/>
                    <a:gd name="T8" fmla="*/ 84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84" y="0"/>
                      </a:moveTo>
                      <a:lnTo>
                        <a:pt x="381" y="18"/>
                      </a:lnTo>
                      <a:lnTo>
                        <a:pt x="277" y="384"/>
                      </a:lnTo>
                      <a:lnTo>
                        <a:pt x="0" y="384"/>
                      </a:lnTo>
                      <a:lnTo>
                        <a:pt x="84" y="0"/>
                      </a:lnTo>
                    </a:path>
                  </a:pathLst>
                </a:custGeom>
                <a:solidFill>
                  <a:srgbClr val="E0E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079"/>
                <p:cNvSpPr>
                  <a:spLocks/>
                </p:cNvSpPr>
                <p:nvPr/>
              </p:nvSpPr>
              <p:spPr bwMode="auto">
                <a:xfrm>
                  <a:off x="4456" y="1654"/>
                  <a:ext cx="354" cy="383"/>
                </a:xfrm>
                <a:custGeom>
                  <a:avLst/>
                  <a:gdLst>
                    <a:gd name="T0" fmla="*/ 85 w 354"/>
                    <a:gd name="T1" fmla="*/ 0 h 383"/>
                    <a:gd name="T2" fmla="*/ 353 w 354"/>
                    <a:gd name="T3" fmla="*/ 16 h 383"/>
                    <a:gd name="T4" fmla="*/ 245 w 354"/>
                    <a:gd name="T5" fmla="*/ 381 h 383"/>
                    <a:gd name="T6" fmla="*/ 0 w 354"/>
                    <a:gd name="T7" fmla="*/ 382 h 383"/>
                    <a:gd name="T8" fmla="*/ 85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85" y="0"/>
                      </a:moveTo>
                      <a:lnTo>
                        <a:pt x="353" y="16"/>
                      </a:lnTo>
                      <a:lnTo>
                        <a:pt x="245" y="381"/>
                      </a:lnTo>
                      <a:lnTo>
                        <a:pt x="0" y="382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080"/>
              <p:cNvGrpSpPr>
                <a:grpSpLocks/>
              </p:cNvGrpSpPr>
              <p:nvPr/>
            </p:nvGrpSpPr>
            <p:grpSpPr bwMode="auto">
              <a:xfrm>
                <a:off x="3882" y="1639"/>
                <a:ext cx="450" cy="432"/>
                <a:chOff x="3882" y="1639"/>
                <a:chExt cx="450" cy="432"/>
              </a:xfrm>
            </p:grpSpPr>
            <p:sp>
              <p:nvSpPr>
                <p:cNvPr id="29" name="Freeform 2081"/>
                <p:cNvSpPr>
                  <a:spLocks/>
                </p:cNvSpPr>
                <p:nvPr/>
              </p:nvSpPr>
              <p:spPr bwMode="auto">
                <a:xfrm>
                  <a:off x="3882" y="1639"/>
                  <a:ext cx="429" cy="432"/>
                </a:xfrm>
                <a:custGeom>
                  <a:avLst/>
                  <a:gdLst>
                    <a:gd name="T0" fmla="*/ 333 w 429"/>
                    <a:gd name="T1" fmla="*/ 0 h 432"/>
                    <a:gd name="T2" fmla="*/ 0 w 429"/>
                    <a:gd name="T3" fmla="*/ 21 h 432"/>
                    <a:gd name="T4" fmla="*/ 118 w 429"/>
                    <a:gd name="T5" fmla="*/ 431 h 432"/>
                    <a:gd name="T6" fmla="*/ 428 w 429"/>
                    <a:gd name="T7" fmla="*/ 431 h 432"/>
                    <a:gd name="T8" fmla="*/ 333 w 429"/>
                    <a:gd name="T9" fmla="*/ 0 h 4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9"/>
                    <a:gd name="T16" fmla="*/ 0 h 432"/>
                    <a:gd name="T17" fmla="*/ 429 w 429"/>
                    <a:gd name="T18" fmla="*/ 432 h 4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9" h="432">
                      <a:moveTo>
                        <a:pt x="333" y="0"/>
                      </a:moveTo>
                      <a:lnTo>
                        <a:pt x="0" y="21"/>
                      </a:lnTo>
                      <a:lnTo>
                        <a:pt x="118" y="431"/>
                      </a:lnTo>
                      <a:lnTo>
                        <a:pt x="428" y="431"/>
                      </a:lnTo>
                      <a:lnTo>
                        <a:pt x="333" y="0"/>
                      </a:lnTo>
                    </a:path>
                  </a:pathLst>
                </a:custGeom>
                <a:solidFill>
                  <a:srgbClr val="FFF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082"/>
                <p:cNvSpPr>
                  <a:spLocks/>
                </p:cNvSpPr>
                <p:nvPr/>
              </p:nvSpPr>
              <p:spPr bwMode="auto">
                <a:xfrm>
                  <a:off x="3903" y="1651"/>
                  <a:ext cx="413" cy="416"/>
                </a:xfrm>
                <a:custGeom>
                  <a:avLst/>
                  <a:gdLst>
                    <a:gd name="T0" fmla="*/ 321 w 413"/>
                    <a:gd name="T1" fmla="*/ 0 h 416"/>
                    <a:gd name="T2" fmla="*/ 0 w 413"/>
                    <a:gd name="T3" fmla="*/ 20 h 416"/>
                    <a:gd name="T4" fmla="*/ 113 w 413"/>
                    <a:gd name="T5" fmla="*/ 415 h 416"/>
                    <a:gd name="T6" fmla="*/ 412 w 413"/>
                    <a:gd name="T7" fmla="*/ 415 h 416"/>
                    <a:gd name="T8" fmla="*/ 321 w 413"/>
                    <a:gd name="T9" fmla="*/ 0 h 4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3"/>
                    <a:gd name="T16" fmla="*/ 0 h 416"/>
                    <a:gd name="T17" fmla="*/ 413 w 413"/>
                    <a:gd name="T18" fmla="*/ 416 h 4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3" h="416">
                      <a:moveTo>
                        <a:pt x="321" y="0"/>
                      </a:moveTo>
                      <a:lnTo>
                        <a:pt x="0" y="20"/>
                      </a:lnTo>
                      <a:lnTo>
                        <a:pt x="113" y="415"/>
                      </a:lnTo>
                      <a:lnTo>
                        <a:pt x="412" y="415"/>
                      </a:lnTo>
                      <a:lnTo>
                        <a:pt x="321" y="0"/>
                      </a:lnTo>
                    </a:path>
                  </a:pathLst>
                </a:custGeom>
                <a:solidFill>
                  <a:srgbClr val="FFFF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083"/>
                <p:cNvSpPr>
                  <a:spLocks/>
                </p:cNvSpPr>
                <p:nvPr/>
              </p:nvSpPr>
              <p:spPr bwMode="auto">
                <a:xfrm>
                  <a:off x="3938" y="1661"/>
                  <a:ext cx="382" cy="385"/>
                </a:xfrm>
                <a:custGeom>
                  <a:avLst/>
                  <a:gdLst>
                    <a:gd name="T0" fmla="*/ 297 w 382"/>
                    <a:gd name="T1" fmla="*/ 0 h 385"/>
                    <a:gd name="T2" fmla="*/ 0 w 382"/>
                    <a:gd name="T3" fmla="*/ 18 h 385"/>
                    <a:gd name="T4" fmla="*/ 104 w 382"/>
                    <a:gd name="T5" fmla="*/ 384 h 385"/>
                    <a:gd name="T6" fmla="*/ 381 w 382"/>
                    <a:gd name="T7" fmla="*/ 384 h 385"/>
                    <a:gd name="T8" fmla="*/ 297 w 382"/>
                    <a:gd name="T9" fmla="*/ 0 h 3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2"/>
                    <a:gd name="T16" fmla="*/ 0 h 385"/>
                    <a:gd name="T17" fmla="*/ 382 w 382"/>
                    <a:gd name="T18" fmla="*/ 385 h 3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2" h="385">
                      <a:moveTo>
                        <a:pt x="297" y="0"/>
                      </a:moveTo>
                      <a:lnTo>
                        <a:pt x="0" y="18"/>
                      </a:lnTo>
                      <a:lnTo>
                        <a:pt x="104" y="384"/>
                      </a:lnTo>
                      <a:lnTo>
                        <a:pt x="381" y="384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FFFF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084"/>
                <p:cNvSpPr>
                  <a:spLocks/>
                </p:cNvSpPr>
                <p:nvPr/>
              </p:nvSpPr>
              <p:spPr bwMode="auto">
                <a:xfrm>
                  <a:off x="3978" y="1675"/>
                  <a:ext cx="354" cy="383"/>
                </a:xfrm>
                <a:custGeom>
                  <a:avLst/>
                  <a:gdLst>
                    <a:gd name="T0" fmla="*/ 268 w 354"/>
                    <a:gd name="T1" fmla="*/ 0 h 383"/>
                    <a:gd name="T2" fmla="*/ 0 w 354"/>
                    <a:gd name="T3" fmla="*/ 16 h 383"/>
                    <a:gd name="T4" fmla="*/ 108 w 354"/>
                    <a:gd name="T5" fmla="*/ 381 h 383"/>
                    <a:gd name="T6" fmla="*/ 353 w 354"/>
                    <a:gd name="T7" fmla="*/ 382 h 383"/>
                    <a:gd name="T8" fmla="*/ 268 w 354"/>
                    <a:gd name="T9" fmla="*/ 0 h 3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383"/>
                    <a:gd name="T17" fmla="*/ 354 w 354"/>
                    <a:gd name="T18" fmla="*/ 383 h 3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383">
                      <a:moveTo>
                        <a:pt x="268" y="0"/>
                      </a:moveTo>
                      <a:lnTo>
                        <a:pt x="0" y="16"/>
                      </a:lnTo>
                      <a:lnTo>
                        <a:pt x="108" y="381"/>
                      </a:lnTo>
                      <a:lnTo>
                        <a:pt x="353" y="382"/>
                      </a:lnTo>
                      <a:lnTo>
                        <a:pt x="268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085"/>
              <p:cNvGrpSpPr>
                <a:grpSpLocks/>
              </p:cNvGrpSpPr>
              <p:nvPr/>
            </p:nvGrpSpPr>
            <p:grpSpPr bwMode="auto">
              <a:xfrm>
                <a:off x="4155" y="1576"/>
                <a:ext cx="472" cy="528"/>
                <a:chOff x="4155" y="1576"/>
                <a:chExt cx="472" cy="528"/>
              </a:xfrm>
            </p:grpSpPr>
            <p:sp>
              <p:nvSpPr>
                <p:cNvPr id="26" name="Freeform 2086"/>
                <p:cNvSpPr>
                  <a:spLocks/>
                </p:cNvSpPr>
                <p:nvPr/>
              </p:nvSpPr>
              <p:spPr bwMode="auto">
                <a:xfrm>
                  <a:off x="4155" y="1576"/>
                  <a:ext cx="472" cy="528"/>
                </a:xfrm>
                <a:custGeom>
                  <a:avLst/>
                  <a:gdLst>
                    <a:gd name="T0" fmla="*/ 59 w 472"/>
                    <a:gd name="T1" fmla="*/ 527 h 528"/>
                    <a:gd name="T2" fmla="*/ 0 w 472"/>
                    <a:gd name="T3" fmla="*/ 18 h 528"/>
                    <a:gd name="T4" fmla="*/ 230 w 472"/>
                    <a:gd name="T5" fmla="*/ 0 h 528"/>
                    <a:gd name="T6" fmla="*/ 471 w 472"/>
                    <a:gd name="T7" fmla="*/ 12 h 528"/>
                    <a:gd name="T8" fmla="*/ 453 w 472"/>
                    <a:gd name="T9" fmla="*/ 527 h 528"/>
                    <a:gd name="T10" fmla="*/ 59 w 472"/>
                    <a:gd name="T11" fmla="*/ 527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528"/>
                    <a:gd name="T20" fmla="*/ 472 w 4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528">
                      <a:moveTo>
                        <a:pt x="59" y="527"/>
                      </a:moveTo>
                      <a:lnTo>
                        <a:pt x="0" y="18"/>
                      </a:lnTo>
                      <a:lnTo>
                        <a:pt x="230" y="0"/>
                      </a:lnTo>
                      <a:lnTo>
                        <a:pt x="471" y="12"/>
                      </a:lnTo>
                      <a:lnTo>
                        <a:pt x="453" y="527"/>
                      </a:lnTo>
                      <a:lnTo>
                        <a:pt x="59" y="527"/>
                      </a:lnTo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087"/>
                <p:cNvSpPr>
                  <a:spLocks/>
                </p:cNvSpPr>
                <p:nvPr/>
              </p:nvSpPr>
              <p:spPr bwMode="auto">
                <a:xfrm>
                  <a:off x="4173" y="1591"/>
                  <a:ext cx="442" cy="494"/>
                </a:xfrm>
                <a:custGeom>
                  <a:avLst/>
                  <a:gdLst>
                    <a:gd name="T0" fmla="*/ 55 w 442"/>
                    <a:gd name="T1" fmla="*/ 493 h 494"/>
                    <a:gd name="T2" fmla="*/ 0 w 442"/>
                    <a:gd name="T3" fmla="*/ 16 h 494"/>
                    <a:gd name="T4" fmla="*/ 215 w 442"/>
                    <a:gd name="T5" fmla="*/ 0 h 494"/>
                    <a:gd name="T6" fmla="*/ 441 w 442"/>
                    <a:gd name="T7" fmla="*/ 11 h 494"/>
                    <a:gd name="T8" fmla="*/ 424 w 442"/>
                    <a:gd name="T9" fmla="*/ 493 h 494"/>
                    <a:gd name="T10" fmla="*/ 55 w 442"/>
                    <a:gd name="T11" fmla="*/ 493 h 4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42"/>
                    <a:gd name="T19" fmla="*/ 0 h 494"/>
                    <a:gd name="T20" fmla="*/ 442 w 442"/>
                    <a:gd name="T21" fmla="*/ 494 h 4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42" h="494">
                      <a:moveTo>
                        <a:pt x="55" y="493"/>
                      </a:moveTo>
                      <a:lnTo>
                        <a:pt x="0" y="16"/>
                      </a:lnTo>
                      <a:lnTo>
                        <a:pt x="215" y="0"/>
                      </a:lnTo>
                      <a:lnTo>
                        <a:pt x="441" y="11"/>
                      </a:lnTo>
                      <a:lnTo>
                        <a:pt x="424" y="493"/>
                      </a:lnTo>
                      <a:lnTo>
                        <a:pt x="55" y="493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088"/>
                <p:cNvSpPr>
                  <a:spLocks/>
                </p:cNvSpPr>
                <p:nvPr/>
              </p:nvSpPr>
              <p:spPr bwMode="auto">
                <a:xfrm>
                  <a:off x="4185" y="1612"/>
                  <a:ext cx="417" cy="466"/>
                </a:xfrm>
                <a:custGeom>
                  <a:avLst/>
                  <a:gdLst>
                    <a:gd name="T0" fmla="*/ 52 w 417"/>
                    <a:gd name="T1" fmla="*/ 465 h 466"/>
                    <a:gd name="T2" fmla="*/ 0 w 417"/>
                    <a:gd name="T3" fmla="*/ 15 h 466"/>
                    <a:gd name="T4" fmla="*/ 203 w 417"/>
                    <a:gd name="T5" fmla="*/ 0 h 466"/>
                    <a:gd name="T6" fmla="*/ 416 w 417"/>
                    <a:gd name="T7" fmla="*/ 10 h 466"/>
                    <a:gd name="T8" fmla="*/ 400 w 417"/>
                    <a:gd name="T9" fmla="*/ 465 h 466"/>
                    <a:gd name="T10" fmla="*/ 52 w 417"/>
                    <a:gd name="T11" fmla="*/ 465 h 46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7"/>
                    <a:gd name="T19" fmla="*/ 0 h 466"/>
                    <a:gd name="T20" fmla="*/ 417 w 417"/>
                    <a:gd name="T21" fmla="*/ 466 h 46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7" h="466">
                      <a:moveTo>
                        <a:pt x="52" y="465"/>
                      </a:moveTo>
                      <a:lnTo>
                        <a:pt x="0" y="15"/>
                      </a:lnTo>
                      <a:lnTo>
                        <a:pt x="203" y="0"/>
                      </a:lnTo>
                      <a:lnTo>
                        <a:pt x="416" y="10"/>
                      </a:lnTo>
                      <a:lnTo>
                        <a:pt x="400" y="465"/>
                      </a:lnTo>
                      <a:lnTo>
                        <a:pt x="52" y="465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89"/>
              <p:cNvGrpSpPr>
                <a:grpSpLocks/>
              </p:cNvGrpSpPr>
              <p:nvPr/>
            </p:nvGrpSpPr>
            <p:grpSpPr bwMode="auto">
              <a:xfrm>
                <a:off x="3854" y="2049"/>
                <a:ext cx="1126" cy="811"/>
                <a:chOff x="3854" y="2049"/>
                <a:chExt cx="1126" cy="811"/>
              </a:xfrm>
            </p:grpSpPr>
            <p:sp>
              <p:nvSpPr>
                <p:cNvPr id="11" name="Freeform 2090"/>
                <p:cNvSpPr>
                  <a:spLocks/>
                </p:cNvSpPr>
                <p:nvPr/>
              </p:nvSpPr>
              <p:spPr bwMode="auto">
                <a:xfrm>
                  <a:off x="3854" y="2049"/>
                  <a:ext cx="1126" cy="811"/>
                </a:xfrm>
                <a:custGeom>
                  <a:avLst/>
                  <a:gdLst>
                    <a:gd name="T0" fmla="*/ 1024 w 1126"/>
                    <a:gd name="T1" fmla="*/ 0 h 811"/>
                    <a:gd name="T2" fmla="*/ 102 w 1126"/>
                    <a:gd name="T3" fmla="*/ 0 h 811"/>
                    <a:gd name="T4" fmla="*/ 89 w 1126"/>
                    <a:gd name="T5" fmla="*/ 26 h 811"/>
                    <a:gd name="T6" fmla="*/ 77 w 1126"/>
                    <a:gd name="T7" fmla="*/ 52 h 811"/>
                    <a:gd name="T8" fmla="*/ 65 w 1126"/>
                    <a:gd name="T9" fmla="*/ 80 h 811"/>
                    <a:gd name="T10" fmla="*/ 55 w 1126"/>
                    <a:gd name="T11" fmla="*/ 104 h 811"/>
                    <a:gd name="T12" fmla="*/ 45 w 1126"/>
                    <a:gd name="T13" fmla="*/ 138 h 811"/>
                    <a:gd name="T14" fmla="*/ 36 w 1126"/>
                    <a:gd name="T15" fmla="*/ 167 h 811"/>
                    <a:gd name="T16" fmla="*/ 28 w 1126"/>
                    <a:gd name="T17" fmla="*/ 198 h 811"/>
                    <a:gd name="T18" fmla="*/ 21 w 1126"/>
                    <a:gd name="T19" fmla="*/ 229 h 811"/>
                    <a:gd name="T20" fmla="*/ 12 w 1126"/>
                    <a:gd name="T21" fmla="*/ 268 h 811"/>
                    <a:gd name="T22" fmla="*/ 5 w 1126"/>
                    <a:gd name="T23" fmla="*/ 308 h 811"/>
                    <a:gd name="T24" fmla="*/ 2 w 1126"/>
                    <a:gd name="T25" fmla="*/ 360 h 811"/>
                    <a:gd name="T26" fmla="*/ 0 w 1126"/>
                    <a:gd name="T27" fmla="*/ 424 h 811"/>
                    <a:gd name="T28" fmla="*/ 1 w 1126"/>
                    <a:gd name="T29" fmla="*/ 482 h 811"/>
                    <a:gd name="T30" fmla="*/ 5 w 1126"/>
                    <a:gd name="T31" fmla="*/ 529 h 811"/>
                    <a:gd name="T32" fmla="*/ 11 w 1126"/>
                    <a:gd name="T33" fmla="*/ 576 h 811"/>
                    <a:gd name="T34" fmla="*/ 18 w 1126"/>
                    <a:gd name="T35" fmla="*/ 617 h 811"/>
                    <a:gd name="T36" fmla="*/ 28 w 1126"/>
                    <a:gd name="T37" fmla="*/ 664 h 811"/>
                    <a:gd name="T38" fmla="*/ 39 w 1126"/>
                    <a:gd name="T39" fmla="*/ 703 h 811"/>
                    <a:gd name="T40" fmla="*/ 54 w 1126"/>
                    <a:gd name="T41" fmla="*/ 751 h 811"/>
                    <a:gd name="T42" fmla="*/ 76 w 1126"/>
                    <a:gd name="T43" fmla="*/ 810 h 811"/>
                    <a:gd name="T44" fmla="*/ 1050 w 1126"/>
                    <a:gd name="T45" fmla="*/ 810 h 811"/>
                    <a:gd name="T46" fmla="*/ 1064 w 1126"/>
                    <a:gd name="T47" fmla="*/ 772 h 811"/>
                    <a:gd name="T48" fmla="*/ 1077 w 1126"/>
                    <a:gd name="T49" fmla="*/ 734 h 811"/>
                    <a:gd name="T50" fmla="*/ 1088 w 1126"/>
                    <a:gd name="T51" fmla="*/ 702 h 811"/>
                    <a:gd name="T52" fmla="*/ 1097 w 1126"/>
                    <a:gd name="T53" fmla="*/ 668 h 811"/>
                    <a:gd name="T54" fmla="*/ 1106 w 1126"/>
                    <a:gd name="T55" fmla="*/ 628 h 811"/>
                    <a:gd name="T56" fmla="*/ 1112 w 1126"/>
                    <a:gd name="T57" fmla="*/ 590 h 811"/>
                    <a:gd name="T58" fmla="*/ 1118 w 1126"/>
                    <a:gd name="T59" fmla="*/ 550 h 811"/>
                    <a:gd name="T60" fmla="*/ 1122 w 1126"/>
                    <a:gd name="T61" fmla="*/ 513 h 811"/>
                    <a:gd name="T62" fmla="*/ 1124 w 1126"/>
                    <a:gd name="T63" fmla="*/ 480 h 811"/>
                    <a:gd name="T64" fmla="*/ 1125 w 1126"/>
                    <a:gd name="T65" fmla="*/ 440 h 811"/>
                    <a:gd name="T66" fmla="*/ 1125 w 1126"/>
                    <a:gd name="T67" fmla="*/ 404 h 811"/>
                    <a:gd name="T68" fmla="*/ 1123 w 1126"/>
                    <a:gd name="T69" fmla="*/ 364 h 811"/>
                    <a:gd name="T70" fmla="*/ 1119 w 1126"/>
                    <a:gd name="T71" fmla="*/ 327 h 811"/>
                    <a:gd name="T72" fmla="*/ 1116 w 1126"/>
                    <a:gd name="T73" fmla="*/ 295 h 811"/>
                    <a:gd name="T74" fmla="*/ 1111 w 1126"/>
                    <a:gd name="T75" fmla="*/ 264 h 811"/>
                    <a:gd name="T76" fmla="*/ 1105 w 1126"/>
                    <a:gd name="T77" fmla="*/ 231 h 811"/>
                    <a:gd name="T78" fmla="*/ 1097 w 1126"/>
                    <a:gd name="T79" fmla="*/ 197 h 811"/>
                    <a:gd name="T80" fmla="*/ 1088 w 1126"/>
                    <a:gd name="T81" fmla="*/ 162 h 811"/>
                    <a:gd name="T82" fmla="*/ 1077 w 1126"/>
                    <a:gd name="T83" fmla="*/ 129 h 811"/>
                    <a:gd name="T84" fmla="*/ 1065 w 1126"/>
                    <a:gd name="T85" fmla="*/ 96 h 811"/>
                    <a:gd name="T86" fmla="*/ 1051 w 1126"/>
                    <a:gd name="T87" fmla="*/ 60 h 811"/>
                    <a:gd name="T88" fmla="*/ 1036 w 1126"/>
                    <a:gd name="T89" fmla="*/ 27 h 811"/>
                    <a:gd name="T90" fmla="*/ 1024 w 1126"/>
                    <a:gd name="T91" fmla="*/ 0 h 81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126"/>
                    <a:gd name="T139" fmla="*/ 0 h 811"/>
                    <a:gd name="T140" fmla="*/ 1126 w 1126"/>
                    <a:gd name="T141" fmla="*/ 811 h 81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126" h="811">
                      <a:moveTo>
                        <a:pt x="1024" y="0"/>
                      </a:moveTo>
                      <a:lnTo>
                        <a:pt x="102" y="0"/>
                      </a:lnTo>
                      <a:lnTo>
                        <a:pt x="89" y="26"/>
                      </a:lnTo>
                      <a:lnTo>
                        <a:pt x="77" y="52"/>
                      </a:lnTo>
                      <a:lnTo>
                        <a:pt x="65" y="80"/>
                      </a:lnTo>
                      <a:lnTo>
                        <a:pt x="55" y="104"/>
                      </a:lnTo>
                      <a:lnTo>
                        <a:pt x="45" y="138"/>
                      </a:lnTo>
                      <a:lnTo>
                        <a:pt x="36" y="167"/>
                      </a:lnTo>
                      <a:lnTo>
                        <a:pt x="28" y="198"/>
                      </a:lnTo>
                      <a:lnTo>
                        <a:pt x="21" y="229"/>
                      </a:lnTo>
                      <a:lnTo>
                        <a:pt x="12" y="268"/>
                      </a:lnTo>
                      <a:lnTo>
                        <a:pt x="5" y="308"/>
                      </a:lnTo>
                      <a:lnTo>
                        <a:pt x="2" y="360"/>
                      </a:lnTo>
                      <a:lnTo>
                        <a:pt x="0" y="424"/>
                      </a:lnTo>
                      <a:lnTo>
                        <a:pt x="1" y="482"/>
                      </a:lnTo>
                      <a:lnTo>
                        <a:pt x="5" y="529"/>
                      </a:lnTo>
                      <a:lnTo>
                        <a:pt x="11" y="576"/>
                      </a:lnTo>
                      <a:lnTo>
                        <a:pt x="18" y="617"/>
                      </a:lnTo>
                      <a:lnTo>
                        <a:pt x="28" y="664"/>
                      </a:lnTo>
                      <a:lnTo>
                        <a:pt x="39" y="703"/>
                      </a:lnTo>
                      <a:lnTo>
                        <a:pt x="54" y="751"/>
                      </a:lnTo>
                      <a:lnTo>
                        <a:pt x="76" y="810"/>
                      </a:lnTo>
                      <a:lnTo>
                        <a:pt x="1050" y="810"/>
                      </a:lnTo>
                      <a:lnTo>
                        <a:pt x="1064" y="772"/>
                      </a:lnTo>
                      <a:lnTo>
                        <a:pt x="1077" y="734"/>
                      </a:lnTo>
                      <a:lnTo>
                        <a:pt x="1088" y="702"/>
                      </a:lnTo>
                      <a:lnTo>
                        <a:pt x="1097" y="668"/>
                      </a:lnTo>
                      <a:lnTo>
                        <a:pt x="1106" y="628"/>
                      </a:lnTo>
                      <a:lnTo>
                        <a:pt x="1112" y="590"/>
                      </a:lnTo>
                      <a:lnTo>
                        <a:pt x="1118" y="550"/>
                      </a:lnTo>
                      <a:lnTo>
                        <a:pt x="1122" y="513"/>
                      </a:lnTo>
                      <a:lnTo>
                        <a:pt x="1124" y="480"/>
                      </a:lnTo>
                      <a:lnTo>
                        <a:pt x="1125" y="440"/>
                      </a:lnTo>
                      <a:lnTo>
                        <a:pt x="1125" y="404"/>
                      </a:lnTo>
                      <a:lnTo>
                        <a:pt x="1123" y="364"/>
                      </a:lnTo>
                      <a:lnTo>
                        <a:pt x="1119" y="327"/>
                      </a:lnTo>
                      <a:lnTo>
                        <a:pt x="1116" y="295"/>
                      </a:lnTo>
                      <a:lnTo>
                        <a:pt x="1111" y="264"/>
                      </a:lnTo>
                      <a:lnTo>
                        <a:pt x="1105" y="231"/>
                      </a:lnTo>
                      <a:lnTo>
                        <a:pt x="1097" y="197"/>
                      </a:lnTo>
                      <a:lnTo>
                        <a:pt x="1088" y="162"/>
                      </a:lnTo>
                      <a:lnTo>
                        <a:pt x="1077" y="129"/>
                      </a:lnTo>
                      <a:lnTo>
                        <a:pt x="1065" y="96"/>
                      </a:lnTo>
                      <a:lnTo>
                        <a:pt x="1051" y="60"/>
                      </a:lnTo>
                      <a:lnTo>
                        <a:pt x="1036" y="27"/>
                      </a:lnTo>
                      <a:lnTo>
                        <a:pt x="10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2091"/>
                <p:cNvGrpSpPr>
                  <a:grpSpLocks/>
                </p:cNvGrpSpPr>
                <p:nvPr/>
              </p:nvGrpSpPr>
              <p:grpSpPr bwMode="auto">
                <a:xfrm>
                  <a:off x="4211" y="2212"/>
                  <a:ext cx="423" cy="125"/>
                  <a:chOff x="4211" y="2212"/>
                  <a:chExt cx="423" cy="125"/>
                </a:xfrm>
              </p:grpSpPr>
              <p:sp>
                <p:nvSpPr>
                  <p:cNvPr id="21" name="Freeform 2092"/>
                  <p:cNvSpPr>
                    <a:spLocks/>
                  </p:cNvSpPr>
                  <p:nvPr/>
                </p:nvSpPr>
                <p:spPr bwMode="auto">
                  <a:xfrm>
                    <a:off x="4211" y="2222"/>
                    <a:ext cx="423" cy="115"/>
                  </a:xfrm>
                  <a:custGeom>
                    <a:avLst/>
                    <a:gdLst>
                      <a:gd name="T0" fmla="*/ 27 w 423"/>
                      <a:gd name="T1" fmla="*/ 44 h 115"/>
                      <a:gd name="T2" fmla="*/ 65 w 423"/>
                      <a:gd name="T3" fmla="*/ 93 h 115"/>
                      <a:gd name="T4" fmla="*/ 405 w 423"/>
                      <a:gd name="T5" fmla="*/ 93 h 115"/>
                      <a:gd name="T6" fmla="*/ 361 w 423"/>
                      <a:gd name="T7" fmla="*/ 36 h 115"/>
                      <a:gd name="T8" fmla="*/ 361 w 423"/>
                      <a:gd name="T9" fmla="*/ 0 h 115"/>
                      <a:gd name="T10" fmla="*/ 422 w 423"/>
                      <a:gd name="T11" fmla="*/ 78 h 115"/>
                      <a:gd name="T12" fmla="*/ 422 w 423"/>
                      <a:gd name="T13" fmla="*/ 114 h 115"/>
                      <a:gd name="T14" fmla="*/ 56 w 423"/>
                      <a:gd name="T15" fmla="*/ 114 h 115"/>
                      <a:gd name="T16" fmla="*/ 0 w 423"/>
                      <a:gd name="T17" fmla="*/ 44 h 115"/>
                      <a:gd name="T18" fmla="*/ 27 w 423"/>
                      <a:gd name="T19" fmla="*/ 44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3"/>
                      <a:gd name="T31" fmla="*/ 0 h 115"/>
                      <a:gd name="T32" fmla="*/ 423 w 423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3" h="115">
                        <a:moveTo>
                          <a:pt x="27" y="44"/>
                        </a:moveTo>
                        <a:lnTo>
                          <a:pt x="65" y="93"/>
                        </a:lnTo>
                        <a:lnTo>
                          <a:pt x="405" y="93"/>
                        </a:lnTo>
                        <a:lnTo>
                          <a:pt x="361" y="36"/>
                        </a:lnTo>
                        <a:lnTo>
                          <a:pt x="361" y="0"/>
                        </a:lnTo>
                        <a:lnTo>
                          <a:pt x="422" y="78"/>
                        </a:lnTo>
                        <a:lnTo>
                          <a:pt x="422" y="114"/>
                        </a:lnTo>
                        <a:lnTo>
                          <a:pt x="56" y="114"/>
                        </a:lnTo>
                        <a:lnTo>
                          <a:pt x="0" y="44"/>
                        </a:lnTo>
                        <a:lnTo>
                          <a:pt x="27" y="44"/>
                        </a:lnTo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2093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0" cy="52"/>
                  </a:xfrm>
                  <a:custGeom>
                    <a:avLst/>
                    <a:gdLst>
                      <a:gd name="T0" fmla="*/ 19 w 190"/>
                      <a:gd name="T1" fmla="*/ 16 h 52"/>
                      <a:gd name="T2" fmla="*/ 25 w 190"/>
                      <a:gd name="T3" fmla="*/ 0 h 52"/>
                      <a:gd name="T4" fmla="*/ 9 w 190"/>
                      <a:gd name="T5" fmla="*/ 0 h 52"/>
                      <a:gd name="T6" fmla="*/ 0 w 190"/>
                      <a:gd name="T7" fmla="*/ 16 h 52"/>
                      <a:gd name="T8" fmla="*/ 0 w 190"/>
                      <a:gd name="T9" fmla="*/ 51 h 52"/>
                      <a:gd name="T10" fmla="*/ 189 w 190"/>
                      <a:gd name="T11" fmla="*/ 51 h 52"/>
                      <a:gd name="T12" fmla="*/ 189 w 190"/>
                      <a:gd name="T13" fmla="*/ 16 h 52"/>
                      <a:gd name="T14" fmla="*/ 1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9" y="16"/>
                        </a:moveTo>
                        <a:lnTo>
                          <a:pt x="25" y="0"/>
                        </a:lnTo>
                        <a:lnTo>
                          <a:pt x="9" y="0"/>
                        </a:lnTo>
                        <a:lnTo>
                          <a:pt x="0" y="16"/>
                        </a:lnTo>
                        <a:lnTo>
                          <a:pt x="0" y="51"/>
                        </a:lnTo>
                        <a:lnTo>
                          <a:pt x="189" y="51"/>
                        </a:lnTo>
                        <a:lnTo>
                          <a:pt x="189" y="16"/>
                        </a:lnTo>
                        <a:lnTo>
                          <a:pt x="1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2094"/>
                  <p:cNvSpPr>
                    <a:spLocks/>
                  </p:cNvSpPr>
                  <p:nvPr/>
                </p:nvSpPr>
                <p:spPr bwMode="auto">
                  <a:xfrm>
                    <a:off x="4390" y="2212"/>
                    <a:ext cx="190" cy="52"/>
                  </a:xfrm>
                  <a:custGeom>
                    <a:avLst/>
                    <a:gdLst>
                      <a:gd name="T0" fmla="*/ 169 w 190"/>
                      <a:gd name="T1" fmla="*/ 16 h 52"/>
                      <a:gd name="T2" fmla="*/ 163 w 190"/>
                      <a:gd name="T3" fmla="*/ 0 h 52"/>
                      <a:gd name="T4" fmla="*/ 179 w 190"/>
                      <a:gd name="T5" fmla="*/ 0 h 52"/>
                      <a:gd name="T6" fmla="*/ 189 w 190"/>
                      <a:gd name="T7" fmla="*/ 16 h 52"/>
                      <a:gd name="T8" fmla="*/ 189 w 190"/>
                      <a:gd name="T9" fmla="*/ 51 h 52"/>
                      <a:gd name="T10" fmla="*/ 0 w 190"/>
                      <a:gd name="T11" fmla="*/ 51 h 52"/>
                      <a:gd name="T12" fmla="*/ 0 w 190"/>
                      <a:gd name="T13" fmla="*/ 16 h 52"/>
                      <a:gd name="T14" fmla="*/ 169 w 190"/>
                      <a:gd name="T15" fmla="*/ 16 h 5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90"/>
                      <a:gd name="T25" fmla="*/ 0 h 52"/>
                      <a:gd name="T26" fmla="*/ 190 w 190"/>
                      <a:gd name="T27" fmla="*/ 52 h 5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90" h="52">
                        <a:moveTo>
                          <a:pt x="169" y="16"/>
                        </a:moveTo>
                        <a:lnTo>
                          <a:pt x="163" y="0"/>
                        </a:lnTo>
                        <a:lnTo>
                          <a:pt x="179" y="0"/>
                        </a:lnTo>
                        <a:lnTo>
                          <a:pt x="189" y="16"/>
                        </a:lnTo>
                        <a:lnTo>
                          <a:pt x="189" y="51"/>
                        </a:lnTo>
                        <a:lnTo>
                          <a:pt x="0" y="51"/>
                        </a:lnTo>
                        <a:lnTo>
                          <a:pt x="0" y="16"/>
                        </a:lnTo>
                        <a:lnTo>
                          <a:pt x="169" y="16"/>
                        </a:lnTo>
                      </a:path>
                    </a:pathLst>
                  </a:custGeom>
                  <a:solidFill>
                    <a:srgbClr val="A0A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2095"/>
                  <p:cNvSpPr>
                    <a:spLocks/>
                  </p:cNvSpPr>
                  <p:nvPr/>
                </p:nvSpPr>
                <p:spPr bwMode="auto">
                  <a:xfrm>
                    <a:off x="4211" y="2212"/>
                    <a:ext cx="19" cy="12"/>
                  </a:xfrm>
                  <a:custGeom>
                    <a:avLst/>
                    <a:gdLst>
                      <a:gd name="T0" fmla="*/ 14 w 19"/>
                      <a:gd name="T1" fmla="*/ 11 h 12"/>
                      <a:gd name="T2" fmla="*/ 18 w 19"/>
                      <a:gd name="T3" fmla="*/ 0 h 12"/>
                      <a:gd name="T4" fmla="*/ 6 w 19"/>
                      <a:gd name="T5" fmla="*/ 0 h 12"/>
                      <a:gd name="T6" fmla="*/ 0 w 19"/>
                      <a:gd name="T7" fmla="*/ 11 h 12"/>
                      <a:gd name="T8" fmla="*/ 14 w 19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12"/>
                      <a:gd name="T17" fmla="*/ 19 w 19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12">
                        <a:moveTo>
                          <a:pt x="14" y="11"/>
                        </a:moveTo>
                        <a:lnTo>
                          <a:pt x="18" y="0"/>
                        </a:lnTo>
                        <a:lnTo>
                          <a:pt x="6" y="0"/>
                        </a:lnTo>
                        <a:lnTo>
                          <a:pt x="0" y="11"/>
                        </a:lnTo>
                        <a:lnTo>
                          <a:pt x="1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096"/>
                  <p:cNvSpPr>
                    <a:spLocks/>
                  </p:cNvSpPr>
                  <p:nvPr/>
                </p:nvSpPr>
                <p:spPr bwMode="auto">
                  <a:xfrm>
                    <a:off x="4560" y="2212"/>
                    <a:ext cx="20" cy="12"/>
                  </a:xfrm>
                  <a:custGeom>
                    <a:avLst/>
                    <a:gdLst>
                      <a:gd name="T0" fmla="*/ 4 w 20"/>
                      <a:gd name="T1" fmla="*/ 11 h 12"/>
                      <a:gd name="T2" fmla="*/ 0 w 20"/>
                      <a:gd name="T3" fmla="*/ 0 h 12"/>
                      <a:gd name="T4" fmla="*/ 12 w 20"/>
                      <a:gd name="T5" fmla="*/ 0 h 12"/>
                      <a:gd name="T6" fmla="*/ 19 w 20"/>
                      <a:gd name="T7" fmla="*/ 11 h 12"/>
                      <a:gd name="T8" fmla="*/ 4 w 20"/>
                      <a:gd name="T9" fmla="*/ 11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"/>
                      <a:gd name="T16" fmla="*/ 0 h 12"/>
                      <a:gd name="T17" fmla="*/ 20 w 20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" h="12">
                        <a:moveTo>
                          <a:pt x="4" y="11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9" y="11"/>
                        </a:lnTo>
                        <a:lnTo>
                          <a:pt x="4" y="11"/>
                        </a:lnTo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" name="Rectangle 2097"/>
                <p:cNvSpPr>
                  <a:spLocks noChangeArrowheads="1"/>
                </p:cNvSpPr>
                <p:nvPr/>
              </p:nvSpPr>
              <p:spPr bwMode="auto">
                <a:xfrm>
                  <a:off x="4197" y="2524"/>
                  <a:ext cx="411" cy="122"/>
                </a:xfrm>
                <a:prstGeom prst="rect">
                  <a:avLst/>
                </a:prstGeom>
                <a:solidFill>
                  <a:srgbClr val="808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sp>
              <p:nvSpPr>
                <p:cNvPr id="14" name="Rectangle 2098"/>
                <p:cNvSpPr>
                  <a:spLocks noChangeArrowheads="1"/>
                </p:cNvSpPr>
                <p:nvPr/>
              </p:nvSpPr>
              <p:spPr bwMode="auto">
                <a:xfrm>
                  <a:off x="4221" y="2541"/>
                  <a:ext cx="360" cy="90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3200">
                    <a:latin typeface="Times New Roman" pitchFamily="18" charset="0"/>
                  </a:endParaRPr>
                </a:p>
              </p:txBody>
            </p:sp>
            <p:grpSp>
              <p:nvGrpSpPr>
                <p:cNvPr id="15" name="Group 2099"/>
                <p:cNvGrpSpPr>
                  <a:grpSpLocks/>
                </p:cNvGrpSpPr>
                <p:nvPr/>
              </p:nvGrpSpPr>
              <p:grpSpPr bwMode="auto">
                <a:xfrm>
                  <a:off x="4351" y="2688"/>
                  <a:ext cx="101" cy="105"/>
                  <a:chOff x="4351" y="2688"/>
                  <a:chExt cx="101" cy="105"/>
                </a:xfrm>
              </p:grpSpPr>
              <p:sp>
                <p:nvSpPr>
                  <p:cNvPr id="16" name="Oval 2100"/>
                  <p:cNvSpPr>
                    <a:spLocks noChangeArrowheads="1"/>
                  </p:cNvSpPr>
                  <p:nvPr/>
                </p:nvSpPr>
                <p:spPr bwMode="auto">
                  <a:xfrm>
                    <a:off x="4358" y="2695"/>
                    <a:ext cx="94" cy="98"/>
                  </a:xfrm>
                  <a:prstGeom prst="ellipse">
                    <a:avLst/>
                  </a:prstGeom>
                  <a:solidFill>
                    <a:srgbClr val="404040"/>
                  </a:solidFill>
                  <a:ln w="1270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400" b="1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200"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7" name="Group 2101"/>
                  <p:cNvGrpSpPr>
                    <a:grpSpLocks/>
                  </p:cNvGrpSpPr>
                  <p:nvPr/>
                </p:nvGrpSpPr>
                <p:grpSpPr bwMode="auto">
                  <a:xfrm>
                    <a:off x="4351" y="2688"/>
                    <a:ext cx="93" cy="98"/>
                    <a:chOff x="4351" y="2688"/>
                    <a:chExt cx="93" cy="98"/>
                  </a:xfrm>
                </p:grpSpPr>
                <p:sp>
                  <p:nvSpPr>
                    <p:cNvPr id="18" name="Oval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51" y="2688"/>
                      <a:ext cx="93" cy="98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" name="Oval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2710"/>
                      <a:ext cx="15" cy="16"/>
                    </a:xfrm>
                    <a:prstGeom prst="ellipse">
                      <a:avLst/>
                    </a:prstGeom>
                    <a:solidFill>
                      <a:srgbClr val="404040"/>
                    </a:solidFill>
                    <a:ln w="1270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–"/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3200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" name="Freeform 2104"/>
                    <p:cNvSpPr>
                      <a:spLocks/>
                    </p:cNvSpPr>
                    <p:nvPr/>
                  </p:nvSpPr>
                  <p:spPr bwMode="auto">
                    <a:xfrm>
                      <a:off x="4382" y="2735"/>
                      <a:ext cx="29" cy="32"/>
                    </a:xfrm>
                    <a:custGeom>
                      <a:avLst/>
                      <a:gdLst>
                        <a:gd name="T0" fmla="*/ 9 w 29"/>
                        <a:gd name="T1" fmla="*/ 0 h 32"/>
                        <a:gd name="T2" fmla="*/ 0 w 29"/>
                        <a:gd name="T3" fmla="*/ 31 h 32"/>
                        <a:gd name="T4" fmla="*/ 28 w 29"/>
                        <a:gd name="T5" fmla="*/ 31 h 32"/>
                        <a:gd name="T6" fmla="*/ 20 w 29"/>
                        <a:gd name="T7" fmla="*/ 0 h 32"/>
                        <a:gd name="T8" fmla="*/ 9 w 2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9"/>
                        <a:gd name="T16" fmla="*/ 0 h 32"/>
                        <a:gd name="T17" fmla="*/ 29 w 2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9" h="32">
                          <a:moveTo>
                            <a:pt x="9" y="0"/>
                          </a:moveTo>
                          <a:lnTo>
                            <a:pt x="0" y="31"/>
                          </a:lnTo>
                          <a:lnTo>
                            <a:pt x="28" y="31"/>
                          </a:lnTo>
                          <a:lnTo>
                            <a:pt x="20" y="0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40404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43172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930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The Magical Number 7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5598" y="1637655"/>
            <a:ext cx="7056438" cy="41957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Organize in groups of 7 or less.</a:t>
            </a:r>
          </a:p>
          <a:p>
            <a:pPr marL="0" indent="0" algn="ctr" eaLnBrk="1" hangingPunct="1">
              <a:buNone/>
            </a:pPr>
            <a:endParaRPr lang="en-US" sz="3200" dirty="0">
              <a:solidFill>
                <a:srgbClr val="080808"/>
              </a:solidFill>
            </a:endParaRPr>
          </a:p>
        </p:txBody>
      </p:sp>
      <p:pic>
        <p:nvPicPr>
          <p:cNvPr id="4" name="Picture 6" descr="The number 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08411"/>
            <a:ext cx="16160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0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Commercials make good use of this technique.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3348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2041638"/>
            <a:ext cx="7113588" cy="1296144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Ready for a memory test?</a:t>
            </a:r>
          </a:p>
        </p:txBody>
      </p:sp>
      <p:pic>
        <p:nvPicPr>
          <p:cNvPr id="101378" name="Picture 2" descr="Memory Test #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85" y="3212976"/>
            <a:ext cx="3600400" cy="242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I will read a list of 15 items.  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See how many you can remember?</a:t>
            </a:r>
          </a:p>
          <a:p>
            <a:pPr marL="457200" indent="-457200" eaLnBrk="1" hangingPunct="1">
              <a:buAutoNum type="arabicPeriod"/>
            </a:pPr>
            <a:r>
              <a:rPr lang="en-US" sz="3200" dirty="0">
                <a:solidFill>
                  <a:srgbClr val="080808"/>
                </a:solidFill>
              </a:rPr>
              <a:t>View this test as a personal challenge.</a:t>
            </a:r>
          </a:p>
          <a:p>
            <a:pPr marL="457200" indent="-457200" eaLnBrk="1" hangingPunct="1">
              <a:buAutoNum type="arabicPeriod"/>
            </a:pPr>
            <a:endParaRPr lang="en-US" sz="32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How did you remember the items?</a:t>
            </a:r>
          </a:p>
        </p:txBody>
      </p:sp>
    </p:spTree>
    <p:extLst>
      <p:ext uri="{BB962C8B-B14F-4D97-AF65-F5344CB8AC3E}">
        <p14:creationId xmlns:p14="http://schemas.microsoft.com/office/powerpoint/2010/main" val="146488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Next time use these techniques.</a:t>
            </a: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200" dirty="0">
                <a:solidFill>
                  <a:srgbClr val="080808"/>
                </a:solidFill>
              </a:rPr>
              <a:t>Meaningful Organization</a:t>
            </a:r>
          </a:p>
        </p:txBody>
      </p:sp>
      <p:pic>
        <p:nvPicPr>
          <p:cNvPr id="4" name="Picture 12" descr="Photo of a filing cabinet with organized f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4320480" cy="28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24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Visualization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r>
              <a:rPr lang="en-US" sz="3200" dirty="0">
                <a:solidFill>
                  <a:srgbClr val="080808"/>
                </a:solidFill>
              </a:rPr>
              <a:t>Make a mental picture of what you want to remember.</a:t>
            </a:r>
          </a:p>
          <a:p>
            <a:r>
              <a:rPr lang="en-US" sz="3200" dirty="0">
                <a:solidFill>
                  <a:srgbClr val="080808"/>
                </a:solidFill>
              </a:rPr>
              <a:t>Commercials make good use of this technique.  </a:t>
            </a:r>
          </a:p>
        </p:txBody>
      </p:sp>
      <p:pic>
        <p:nvPicPr>
          <p:cNvPr id="5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520453" cy="2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175" y="609600"/>
            <a:ext cx="6477000" cy="23622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Effective Studying involves transferring learning from short-term to long-term memory</a:t>
            </a: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br>
              <a:rPr lang="en-US" b="1" dirty="0">
                <a:solidFill>
                  <a:srgbClr val="080808"/>
                </a:solidFill>
              </a:rPr>
            </a:br>
            <a:endParaRPr lang="en-US" b="1" dirty="0">
              <a:solidFill>
                <a:srgbClr val="080808"/>
              </a:solidFill>
            </a:endParaRPr>
          </a:p>
        </p:txBody>
      </p:sp>
      <p:pic>
        <p:nvPicPr>
          <p:cNvPr id="8198" name="Picture 6" descr="We recognize information through the sensory input. It then goes to the sensory register where it is either forgotten or stored on short-term memory. With rehearsal, it is stored in long-term memory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2" y="2362200"/>
            <a:ext cx="624735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6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037" y="609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Recitation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7" y="1600200"/>
            <a:ext cx="7056438" cy="4576762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One of the most powerful techniques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Memories exist in the form of a chemical neural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Some researchers think it takes 5 seconds to establish this trace</a:t>
            </a:r>
          </a:p>
          <a:p>
            <a:pPr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 Repeat it 5 times or keep it in your mind for 5 seconds 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914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Ready for Another 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2057399"/>
            <a:ext cx="7056438" cy="3886201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 descr="I'll do better next time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4441075" cy="30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9718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I’ll do better this time.</a:t>
            </a:r>
          </a:p>
        </p:txBody>
      </p:sp>
    </p:spTree>
    <p:extLst>
      <p:ext uri="{BB962C8B-B14F-4D97-AF65-F5344CB8AC3E}">
        <p14:creationId xmlns:p14="http://schemas.microsoft.com/office/powerpoint/2010/main" val="58963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915" y="528638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Memory Test, Part II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915" y="1752600"/>
            <a:ext cx="7056438" cy="4576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1.  I will read a list of 15 items.</a:t>
            </a: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2.  Use organization, visualization or repetition to remember the items.</a:t>
            </a:r>
          </a:p>
          <a:p>
            <a:pPr marL="0" indent="0" eaLnBrk="1" hangingPunct="1">
              <a:buNone/>
            </a:pPr>
            <a:endParaRPr lang="en-US" sz="3600" dirty="0">
              <a:solidFill>
                <a:srgbClr val="080808"/>
              </a:solidFill>
            </a:endParaRPr>
          </a:p>
          <a:p>
            <a:pPr eaLnBrk="1" hangingPunct="1"/>
            <a:endParaRPr lang="en-US" sz="36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080808"/>
                </a:solidFill>
              </a:rPr>
              <a:t> How many did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937553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988840"/>
            <a:ext cx="6912768" cy="508000"/>
          </a:xfrm>
        </p:spPr>
        <p:txBody>
          <a:bodyPr/>
          <a:lstStyle/>
          <a:p>
            <a:pPr algn="ctr" eaLnBrk="1" hangingPunct="1"/>
            <a:r>
              <a:rPr lang="en-US" altLang="en-US" sz="3200" b="0" dirty="0">
                <a:latin typeface="Arial Rounded MT Bold" panose="020F0704030504030204" pitchFamily="34" charset="0"/>
              </a:rPr>
              <a:t>              More Memory Techniques</a:t>
            </a:r>
          </a:p>
        </p:txBody>
      </p:sp>
      <p:pic>
        <p:nvPicPr>
          <p:cNvPr id="819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Intend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Tell yourself that you are going to remember.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If you think you won’t remember, you won’t remember.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Example: Intend to remember where you put your keys! </a:t>
            </a:r>
          </a:p>
        </p:txBody>
      </p:sp>
      <p:pic>
        <p:nvPicPr>
          <p:cNvPr id="4" name="Picture 1" descr="Photo of key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4056460" cy="270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8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914400"/>
            <a:ext cx="6769100" cy="53276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The more you add details, connect the information or have </a:t>
            </a:r>
            <a:r>
              <a:rPr lang="en-US" dirty="0">
                <a:solidFill>
                  <a:srgbClr val="C00000"/>
                </a:solidFill>
              </a:rPr>
              <a:t>personal meaning</a:t>
            </a:r>
            <a:r>
              <a:rPr lang="en-US" dirty="0">
                <a:solidFill>
                  <a:srgbClr val="080808"/>
                </a:solidFill>
              </a:rPr>
              <a:t>, the easier it is to remember. </a:t>
            </a:r>
          </a:p>
          <a:p>
            <a:pPr marL="0" indent="0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 </a:t>
            </a:r>
          </a:p>
          <a:p>
            <a:r>
              <a:rPr lang="en-US" dirty="0">
                <a:solidFill>
                  <a:srgbClr val="080808"/>
                </a:solidFill>
              </a:rPr>
              <a:t>Write it in your own words.</a:t>
            </a:r>
          </a:p>
          <a:p>
            <a:r>
              <a:rPr lang="en-US" dirty="0">
                <a:solidFill>
                  <a:srgbClr val="080808"/>
                </a:solidFill>
              </a:rPr>
              <a:t>Use flash cards.</a:t>
            </a:r>
          </a:p>
          <a:p>
            <a:r>
              <a:rPr lang="en-US" dirty="0">
                <a:solidFill>
                  <a:srgbClr val="080808"/>
                </a:solidFill>
              </a:rPr>
              <a:t>Make a mind map.</a:t>
            </a:r>
          </a:p>
          <a:p>
            <a:r>
              <a:rPr lang="en-US" dirty="0">
                <a:solidFill>
                  <a:srgbClr val="080808"/>
                </a:solidFill>
              </a:rPr>
              <a:t>Underline the important points.</a:t>
            </a:r>
          </a:p>
          <a:p>
            <a:r>
              <a:rPr lang="en-US" dirty="0">
                <a:solidFill>
                  <a:srgbClr val="080808"/>
                </a:solidFill>
              </a:rPr>
              <a:t>Discuss the information with others.</a:t>
            </a:r>
          </a:p>
          <a:p>
            <a:r>
              <a:rPr lang="en-US" dirty="0">
                <a:solidFill>
                  <a:srgbClr val="080808"/>
                </a:solidFill>
              </a:rPr>
              <a:t>Use multi-sensory learning including audio, visual, kinesthetic and tactile strategies.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5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Elaboration Exercise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65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Distribute the Practice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Learn small amounts at a time.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Review frequently.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590800"/>
            <a:ext cx="3968846" cy="396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Example: SAFMEDS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Say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All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Fast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For one Minute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Each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Day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Shuffle</a:t>
            </a:r>
          </a:p>
        </p:txBody>
      </p:sp>
    </p:spTree>
    <p:extLst>
      <p:ext uri="{BB962C8B-B14F-4D97-AF65-F5344CB8AC3E}">
        <p14:creationId xmlns:p14="http://schemas.microsoft.com/office/powerpoint/2010/main" val="122356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0052" y="1219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Create a Basic 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0"/>
            <a:ext cx="7056438" cy="2671762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We remember by making connections to what we already know.  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At first college is difficult because you are establishing the basic background</a:t>
            </a:r>
            <a:r>
              <a:rPr lang="en-US" dirty="0">
                <a:solidFill>
                  <a:srgbClr val="080808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296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Short-Term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Temporary space to process information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Limited capacity and duration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Quickly disappears </a:t>
            </a:r>
          </a:p>
        </p:txBody>
      </p:sp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4279900" cy="2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4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Stress and Emotions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219200"/>
            <a:ext cx="7056438" cy="49577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Moderate stress can be turned into motivation.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Severe stress interferes with learning.  </a:t>
            </a:r>
          </a:p>
        </p:txBody>
      </p:sp>
      <p:pic>
        <p:nvPicPr>
          <p:cNvPr id="11266" name="Picture 2" descr="Photo of stressed stu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4381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44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Relax while studying.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397432" y="722059"/>
            <a:ext cx="1491683" cy="168846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 brain works better when it is relaxed. 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distributed practice to prepare and reduce stress.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12290" name="Picture 2" descr="Photo of relaxed stud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5789613" cy="34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11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89347" y="1218281"/>
            <a:ext cx="6696744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100" b="1" dirty="0">
                <a:latin typeface="Albertus Medium" panose="020E0602030304020304" pitchFamily="34" charset="0"/>
              </a:rPr>
              <a:t>You can’t remember if you are embarrassed.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729" y="2346504"/>
            <a:ext cx="3286125" cy="246459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505" y="2515372"/>
            <a:ext cx="2592326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Frustrated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831" y="1702681"/>
            <a:ext cx="3016120" cy="25273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511" y="2905880"/>
            <a:ext cx="1620180" cy="381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lbertus Medium" panose="020E0602030304020304" pitchFamily="34" charset="0"/>
              </a:rPr>
              <a:t>Tired</a:t>
            </a:r>
          </a:p>
        </p:txBody>
      </p:sp>
      <p:pic>
        <p:nvPicPr>
          <p:cNvPr id="119814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93" y="1920096"/>
            <a:ext cx="4263133" cy="3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306" y="1447800"/>
            <a:ext cx="6048375" cy="508000"/>
          </a:xfrm>
        </p:spPr>
        <p:txBody>
          <a:bodyPr/>
          <a:lstStyle/>
          <a:p>
            <a:r>
              <a:rPr lang="en-US" dirty="0"/>
              <a:t>Mnemonics and Other Tricks</a:t>
            </a:r>
          </a:p>
        </p:txBody>
      </p:sp>
      <p:pic>
        <p:nvPicPr>
          <p:cNvPr id="3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679836" cy="26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40" y="3124465"/>
            <a:ext cx="794755" cy="13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09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Acrostics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Creative rhymes, songs or poems.</a:t>
            </a:r>
          </a:p>
          <a:p>
            <a:pPr eaLnBrk="1" hangingPunct="1"/>
            <a:endParaRPr lang="en-US" sz="32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Musical Notes: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80808"/>
                </a:solidFill>
              </a:rPr>
              <a:t>very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>
                <a:solidFill>
                  <a:srgbClr val="080808"/>
                </a:solidFill>
              </a:rPr>
              <a:t>ood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080808"/>
                </a:solidFill>
              </a:rPr>
              <a:t>oy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>
                <a:solidFill>
                  <a:srgbClr val="080808"/>
                </a:solidFill>
              </a:rPr>
              <a:t>oes 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080808"/>
                </a:solidFill>
              </a:rPr>
              <a:t>ine. 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pic>
        <p:nvPicPr>
          <p:cNvPr id="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52451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90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Acronyms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Shortcuts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Create new words as memory aids</a:t>
            </a: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eaLnBrk="1" hangingPunct="1"/>
            <a:endParaRPr lang="en-US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Example: Use HOMES to remember the great lakes. 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>
                <a:solidFill>
                  <a:srgbClr val="080808"/>
                </a:solidFill>
              </a:rPr>
              <a:t>uron, </a:t>
            </a:r>
            <a:r>
              <a:rPr lang="en-US" dirty="0">
                <a:solidFill>
                  <a:srgbClr val="C00000"/>
                </a:solidFill>
              </a:rPr>
              <a:t>O</a:t>
            </a:r>
            <a:r>
              <a:rPr lang="en-US" dirty="0">
                <a:solidFill>
                  <a:srgbClr val="080808"/>
                </a:solidFill>
              </a:rPr>
              <a:t>ntario,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080808"/>
                </a:solidFill>
              </a:rPr>
              <a:t>ichigan,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>
                <a:solidFill>
                  <a:srgbClr val="080808"/>
                </a:solidFill>
              </a:rPr>
              <a:t>rie, </a:t>
            </a:r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>
                <a:solidFill>
                  <a:srgbClr val="080808"/>
                </a:solidFill>
              </a:rPr>
              <a:t>uperior)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50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Practice with Mnemonics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7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79154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838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Long-term Memory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945482"/>
            <a:ext cx="7056438" cy="407431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Higher capacity and duration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Requires practice or rehearsal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Use it to store important information for future use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Use it to store information for college success!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4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Picture the Peg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Bun</a:t>
            </a:r>
          </a:p>
        </p:txBody>
      </p:sp>
      <p:graphicFrame>
        <p:nvGraphicFramePr>
          <p:cNvPr id="2" name="Object 1" descr="Graphic of a hamburger bu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17788"/>
              </p:ext>
            </p:extLst>
          </p:nvPr>
        </p:nvGraphicFramePr>
        <p:xfrm>
          <a:off x="3429000" y="2057400"/>
          <a:ext cx="314325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13385" imgH="354330" progId="MS_ClipArt_Gallery.2">
                  <p:embed/>
                </p:oleObj>
              </mc:Choice>
              <mc:Fallback>
                <p:oleObj name="Clip" r:id="rId4" imgW="413385" imgH="354330" progId="MS_ClipArt_Gallery.2">
                  <p:embed/>
                  <p:pic>
                    <p:nvPicPr>
                      <p:cNvPr id="2" name="Object 1" descr="Graphic of a hamburger bu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57400"/>
                        <a:ext cx="3143250" cy="269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91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Connect what you want to remember.  Use a picture.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080808"/>
                </a:solidFill>
              </a:rPr>
              <a:t>Bun                              Milk</a:t>
            </a:r>
          </a:p>
          <a:p>
            <a:pPr marL="0" indent="0" algn="ctr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 descr="Graphic of a hamburger bu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408799"/>
              </p:ext>
            </p:extLst>
          </p:nvPr>
        </p:nvGraphicFramePr>
        <p:xfrm>
          <a:off x="2819400" y="2590800"/>
          <a:ext cx="221297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13385" imgH="354330" progId="MS_ClipArt_Gallery.2">
                  <p:embed/>
                </p:oleObj>
              </mc:Choice>
              <mc:Fallback>
                <p:oleObj name="Clip" r:id="rId4" imgW="413385" imgH="354330" progId="MS_ClipArt_Gallery.2">
                  <p:embed/>
                  <p:pic>
                    <p:nvPicPr>
                      <p:cNvPr id="2" name="Object 1" descr="Graphic of a hamburger bun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212975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Graphic of a carton of mil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294349"/>
              </p:ext>
            </p:extLst>
          </p:nvPr>
        </p:nvGraphicFramePr>
        <p:xfrm>
          <a:off x="5867400" y="2590800"/>
          <a:ext cx="1587500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4579545" imgH="6065822" progId="MS_ClipArt_Gallery.2">
                  <p:embed/>
                </p:oleObj>
              </mc:Choice>
              <mc:Fallback>
                <p:oleObj name="Clip" r:id="rId6" imgW="4579545" imgH="6065822" progId="MS_ClipArt_Gallery.2">
                  <p:embed/>
                  <p:pic>
                    <p:nvPicPr>
                      <p:cNvPr id="3" name="Object 2" descr="Graphic of a carton of milk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90800"/>
                        <a:ext cx="1587500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3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Exercise: Remember a Grocery List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110592"/>
              </p:ext>
            </p:extLst>
          </p:nvPr>
        </p:nvGraphicFramePr>
        <p:xfrm>
          <a:off x="2971800" y="1676400"/>
          <a:ext cx="4583113" cy="297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2975572" progId="MS_ClipArt_Gallery.2">
                  <p:embed/>
                </p:oleObj>
              </mc:Choice>
              <mc:Fallback>
                <p:oleObj name="Clip" r:id="rId4" imgW="4582562" imgH="2975572" progId="MS_ClipArt_Gallery.2">
                  <p:embed/>
                  <p:pic>
                    <p:nvPicPr>
                      <p:cNvPr id="2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4583113" cy="2976562"/>
                      </a:xfrm>
                      <a:prstGeom prst="rect">
                        <a:avLst/>
                      </a:prstGeom>
                      <a:solidFill>
                        <a:srgbClr val="FF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606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Peg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One		Bun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Two		Shoe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Three	Tree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Four		Door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Five		Hive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Six		Sticks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Seven	Heaven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Eight		Gate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Nine		Wine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80808"/>
                </a:solidFill>
              </a:rPr>
              <a:t>Ten		Hen</a:t>
            </a:r>
          </a:p>
        </p:txBody>
      </p:sp>
    </p:spTree>
    <p:extLst>
      <p:ext uri="{BB962C8B-B14F-4D97-AF65-F5344CB8AC3E}">
        <p14:creationId xmlns:p14="http://schemas.microsoft.com/office/powerpoint/2010/main" val="2136305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Loci Systems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80808"/>
                </a:solidFill>
              </a:rPr>
              <a:t>Use places to remember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House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A Hallway</a:t>
            </a:r>
          </a:p>
          <a:p>
            <a:pPr marL="457200" lvl="1" indent="0">
              <a:buNone/>
            </a:pPr>
            <a:endParaRPr lang="en-US" sz="16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470736"/>
              </p:ext>
            </p:extLst>
          </p:nvPr>
        </p:nvGraphicFramePr>
        <p:xfrm>
          <a:off x="3429000" y="2438400"/>
          <a:ext cx="2676525" cy="314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548994" imgH="1819656" progId="MS_ClipArt_Gallery.2">
                  <p:embed/>
                </p:oleObj>
              </mc:Choice>
              <mc:Fallback>
                <p:oleObj name="Clip" r:id="rId4" imgW="1548994" imgH="1819656" progId="MS_ClipArt_Gallery.2">
                  <p:embed/>
                  <p:pic>
                    <p:nvPicPr>
                      <p:cNvPr id="2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2676525" cy="314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839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3716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Other Memory Devices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14600"/>
            <a:ext cx="7056438" cy="3205162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Visual Clues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Say it Aloud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Have a Routine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Write It Down</a:t>
            </a:r>
          </a:p>
          <a:p>
            <a:pPr eaLnBrk="1" hangingPunct="1"/>
            <a:r>
              <a:rPr lang="en-US" sz="3200" dirty="0">
                <a:solidFill>
                  <a:srgbClr val="080808"/>
                </a:solidFill>
              </a:rPr>
              <a:t>Remembering Names</a:t>
            </a:r>
          </a:p>
        </p:txBody>
      </p:sp>
    </p:spTree>
    <p:extLst>
      <p:ext uri="{BB962C8B-B14F-4D97-AF65-F5344CB8AC3E}">
        <p14:creationId xmlns:p14="http://schemas.microsoft.com/office/powerpoint/2010/main" val="1632054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Sleep to Remember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During sleep we organize and consolidate learning. 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With no sleep, it is difficulty to remember what you learned the previous day.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There is a decline of 30% in mental abilities after missing one night of sleep.  </a:t>
            </a:r>
          </a:p>
        </p:txBody>
      </p:sp>
      <p:pic>
        <p:nvPicPr>
          <p:cNvPr id="15362" name="Picture 2" descr="The brain is active during sl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51275"/>
            <a:ext cx="36131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90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17475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Keys to Success: Positive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909638"/>
            <a:ext cx="7056438" cy="5832475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080808"/>
                </a:solidFill>
              </a:rPr>
              <a:t>You can improve your memory and your life by using positive thinking.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are beaten, you are.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think you dare not, you don’t.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If you like to win but think you can’t,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It’s almost certain that you won’t.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Life’s battles don’t always go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To the stronger woman or man,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But sooner or later, those who win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	Are those who think they can.  </a:t>
            </a:r>
          </a:p>
          <a:p>
            <a:pPr eaLnBrk="1" hangingPunct="1"/>
            <a:endParaRPr lang="en-US" sz="2000" dirty="0">
              <a:solidFill>
                <a:srgbClr val="080808"/>
              </a:solidFill>
            </a:endParaRP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80808"/>
                </a:solidFill>
              </a:rPr>
              <a:t>-</a:t>
            </a:r>
            <a:r>
              <a:rPr lang="en-US" sz="1800" dirty="0">
                <a:solidFill>
                  <a:srgbClr val="080808"/>
                </a:solidFill>
              </a:rPr>
              <a:t>C.W. </a:t>
            </a:r>
            <a:r>
              <a:rPr lang="en-US" sz="1800" dirty="0" err="1">
                <a:solidFill>
                  <a:srgbClr val="080808"/>
                </a:solidFill>
              </a:rPr>
              <a:t>Longenecker</a:t>
            </a:r>
            <a:endParaRPr lang="en-US" sz="1800" dirty="0">
              <a:solidFill>
                <a:srgbClr val="080808"/>
              </a:solidFill>
            </a:endParaRPr>
          </a:p>
        </p:txBody>
      </p:sp>
      <p:graphicFrame>
        <p:nvGraphicFramePr>
          <p:cNvPr id="2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55352"/>
              </p:ext>
            </p:extLst>
          </p:nvPr>
        </p:nvGraphicFramePr>
        <p:xfrm>
          <a:off x="76200" y="304799"/>
          <a:ext cx="1676400" cy="171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2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799"/>
                        <a:ext cx="1676400" cy="1710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029200"/>
            <a:ext cx="236982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5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57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71600"/>
            <a:ext cx="7056438" cy="22145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80808"/>
                </a:solidFill>
              </a:rPr>
              <a:t>Our memories are often inaccurate and distorted.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It allows us to prioritize events.</a:t>
            </a:r>
          </a:p>
          <a:p>
            <a:pPr eaLnBrk="1" hangingPunct="1"/>
            <a:r>
              <a:rPr lang="en-US" dirty="0">
                <a:solidFill>
                  <a:srgbClr val="080808"/>
                </a:solidFill>
              </a:rPr>
              <a:t>We forget items that are not important.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4880828" cy="32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4811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Rate of Forgetting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4175"/>
            <a:ext cx="7056438" cy="3281362"/>
          </a:xfrm>
        </p:spPr>
        <p:txBody>
          <a:bodyPr/>
          <a:lstStyle/>
          <a:p>
            <a:pPr algn="r"/>
            <a:r>
              <a:rPr lang="en-US" sz="2000" dirty="0"/>
              <a:t>Limited capacity and duration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5150" y="2024856"/>
            <a:ext cx="71294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chemeClr val="bg2"/>
                </a:solidFill>
              </a:rPr>
              <a:t>AFTER 20 MINUTES 47%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 AFTER 1 DAY           62%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2 DAYS          69%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15 DAYS        75%</a:t>
            </a:r>
          </a:p>
          <a:p>
            <a:r>
              <a:rPr lang="en-US" altLang="en-US" kern="0" dirty="0">
                <a:solidFill>
                  <a:schemeClr val="bg2"/>
                </a:solidFill>
              </a:rPr>
              <a:t>AFTER 31 DAYS        78%</a:t>
            </a:r>
            <a:endParaRPr lang="en-US" altLang="en-US" sz="3600" kern="0" dirty="0">
              <a:solidFill>
                <a:schemeClr val="bg2"/>
              </a:solidFill>
            </a:endParaRPr>
          </a:p>
          <a:p>
            <a:endParaRPr lang="en-US" altLang="en-US" kern="0" dirty="0">
              <a:solidFill>
                <a:schemeClr val="bg2"/>
              </a:solidFill>
            </a:endParaRPr>
          </a:p>
          <a:p>
            <a:r>
              <a:rPr lang="en-US" altLang="en-US" sz="1800" kern="0" dirty="0">
                <a:solidFill>
                  <a:schemeClr val="bg2"/>
                </a:solidFill>
              </a:rPr>
              <a:t>Hermann </a:t>
            </a:r>
            <a:r>
              <a:rPr lang="en-US" altLang="en-US" sz="1800" kern="0" dirty="0" err="1">
                <a:solidFill>
                  <a:schemeClr val="bg2"/>
                </a:solidFill>
              </a:rPr>
              <a:t>Ebbinghaus</a:t>
            </a:r>
            <a:endParaRPr lang="en-US" altLang="en-US" sz="18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3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8512" y="1600200"/>
            <a:ext cx="7056438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When is the best time to review?</a:t>
            </a:r>
          </a:p>
        </p:txBody>
      </p:sp>
    </p:spTree>
    <p:extLst>
      <p:ext uri="{BB962C8B-B14F-4D97-AF65-F5344CB8AC3E}">
        <p14:creationId xmlns:p14="http://schemas.microsoft.com/office/powerpoint/2010/main" val="44894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89564" y="2209800"/>
            <a:ext cx="1676400" cy="719138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80808"/>
                </a:solidFill>
              </a:rPr>
              <a:t>Within </a:t>
            </a:r>
          </a:p>
        </p:txBody>
      </p:sp>
      <p:pic>
        <p:nvPicPr>
          <p:cNvPr id="3" name="Picture 2" descr="The best time to review is within 20 minutes.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0200"/>
            <a:ext cx="3054252" cy="30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0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14600"/>
            <a:ext cx="6553200" cy="508000"/>
          </a:xfrm>
        </p:spPr>
        <p:txBody>
          <a:bodyPr/>
          <a:lstStyle/>
          <a:p>
            <a:r>
              <a:rPr lang="en-US" sz="3600" dirty="0"/>
              <a:t>Practical Memory Techniques Based on Brain Science</a:t>
            </a:r>
          </a:p>
        </p:txBody>
      </p:sp>
    </p:spTree>
    <p:extLst>
      <p:ext uri="{BB962C8B-B14F-4D97-AF65-F5344CB8AC3E}">
        <p14:creationId xmlns:p14="http://schemas.microsoft.com/office/powerpoint/2010/main" val="3843140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5">
      <a:dk1>
        <a:srgbClr val="4D4D4D"/>
      </a:dk1>
      <a:lt1>
        <a:srgbClr val="FFFFFF"/>
      </a:lt1>
      <a:dk2>
        <a:srgbClr val="4D4D4D"/>
      </a:dk2>
      <a:lt2>
        <a:srgbClr val="1F1111"/>
      </a:lt2>
      <a:accent1>
        <a:srgbClr val="393939"/>
      </a:accent1>
      <a:accent2>
        <a:srgbClr val="727272"/>
      </a:accent2>
      <a:accent3>
        <a:srgbClr val="FFFFFF"/>
      </a:accent3>
      <a:accent4>
        <a:srgbClr val="404040"/>
      </a:accent4>
      <a:accent5>
        <a:srgbClr val="AEAEAE"/>
      </a:accent5>
      <a:accent6>
        <a:srgbClr val="676767"/>
      </a:accent6>
      <a:hlink>
        <a:srgbClr val="D42424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B26920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D5B9AB"/>
        </a:accent5>
        <a:accent6>
          <a:srgbClr val="64727F"/>
        </a:accent6>
        <a:hlink>
          <a:srgbClr val="EEC72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2E3236"/>
        </a:lt2>
        <a:accent1>
          <a:srgbClr val="9BB6EE"/>
        </a:accent1>
        <a:accent2>
          <a:srgbClr val="6F7F8D"/>
        </a:accent2>
        <a:accent3>
          <a:srgbClr val="FFFFFF"/>
        </a:accent3>
        <a:accent4>
          <a:srgbClr val="404040"/>
        </a:accent4>
        <a:accent5>
          <a:srgbClr val="CBD7F5"/>
        </a:accent5>
        <a:accent6>
          <a:srgbClr val="64727F"/>
        </a:accent6>
        <a:hlink>
          <a:srgbClr val="84AAF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3E3B55"/>
        </a:lt2>
        <a:accent1>
          <a:srgbClr val="8D8DC2"/>
        </a:accent1>
        <a:accent2>
          <a:srgbClr val="777777"/>
        </a:accent2>
        <a:accent3>
          <a:srgbClr val="FFFFFF"/>
        </a:accent3>
        <a:accent4>
          <a:srgbClr val="404040"/>
        </a:accent4>
        <a:accent5>
          <a:srgbClr val="C5C5DD"/>
        </a:accent5>
        <a:accent6>
          <a:srgbClr val="6B6B6B"/>
        </a:accent6>
        <a:hlink>
          <a:srgbClr val="C0C0C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4D4D4D"/>
        </a:dk2>
        <a:lt2>
          <a:srgbClr val="26231E"/>
        </a:lt2>
        <a:accent1>
          <a:srgbClr val="D69F8C"/>
        </a:accent1>
        <a:accent2>
          <a:srgbClr val="AD8D82"/>
        </a:accent2>
        <a:accent3>
          <a:srgbClr val="FFFFFF"/>
        </a:accent3>
        <a:accent4>
          <a:srgbClr val="404040"/>
        </a:accent4>
        <a:accent5>
          <a:srgbClr val="E8CDC5"/>
        </a:accent5>
        <a:accent6>
          <a:srgbClr val="9C7F75"/>
        </a:accent6>
        <a:hlink>
          <a:srgbClr val="67606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4D4D4D"/>
        </a:dk2>
        <a:lt2>
          <a:srgbClr val="1F1111"/>
        </a:lt2>
        <a:accent1>
          <a:srgbClr val="393939"/>
        </a:accent1>
        <a:accent2>
          <a:srgbClr val="727272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676767"/>
        </a:accent6>
        <a:hlink>
          <a:srgbClr val="D4242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36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36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284</TotalTime>
  <Words>983</Words>
  <Application>Microsoft Office PowerPoint</Application>
  <PresentationFormat>On-screen Show (4:3)</PresentationFormat>
  <Paragraphs>227</Paragraphs>
  <Slides>47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Albertus Medium</vt:lpstr>
      <vt:lpstr>Arial</vt:lpstr>
      <vt:lpstr>Arial Rounded MT Bold</vt:lpstr>
      <vt:lpstr>Century Gothic</vt:lpstr>
      <vt:lpstr>Times New Roman</vt:lpstr>
      <vt:lpstr>Wingdings</vt:lpstr>
      <vt:lpstr>template</vt:lpstr>
      <vt:lpstr>Custom Design</vt:lpstr>
      <vt:lpstr>Clip</vt:lpstr>
      <vt:lpstr>Chapter 6: Improve Your Memory</vt:lpstr>
      <vt:lpstr>Effective Studying involves transferring learning from short-term to long-term memory   </vt:lpstr>
      <vt:lpstr>Short-Term Memory</vt:lpstr>
      <vt:lpstr>Long-term Memory</vt:lpstr>
      <vt:lpstr>Forgetting</vt:lpstr>
      <vt:lpstr>Rate of Forgetting</vt:lpstr>
      <vt:lpstr>When is the best time to review?</vt:lpstr>
      <vt:lpstr>Within </vt:lpstr>
      <vt:lpstr>Practical Memory Techniques Based on Brain Science</vt:lpstr>
      <vt:lpstr>Think Positively about Learning</vt:lpstr>
      <vt:lpstr>Develop an Interest</vt:lpstr>
      <vt:lpstr>See the big picture first.</vt:lpstr>
      <vt:lpstr>Meaningful Organization</vt:lpstr>
      <vt:lpstr>The Magical Number 7 Theory</vt:lpstr>
      <vt:lpstr>Visualization</vt:lpstr>
      <vt:lpstr>Ready for a memory test?</vt:lpstr>
      <vt:lpstr>Memory Test</vt:lpstr>
      <vt:lpstr>Next time use these techniques. </vt:lpstr>
      <vt:lpstr>Visualization</vt:lpstr>
      <vt:lpstr>Recitation</vt:lpstr>
      <vt:lpstr>Ready for Another Test</vt:lpstr>
      <vt:lpstr>Memory Test, Part II</vt:lpstr>
      <vt:lpstr>              More Memory Techniques</vt:lpstr>
      <vt:lpstr>Intend to Remember</vt:lpstr>
      <vt:lpstr>Elaboration</vt:lpstr>
      <vt:lpstr>Elaboration Exercise</vt:lpstr>
      <vt:lpstr>Distribute the Practice</vt:lpstr>
      <vt:lpstr>Example: SAFMEDS</vt:lpstr>
      <vt:lpstr>Create a Basic Background</vt:lpstr>
      <vt:lpstr>Stress and Emotions</vt:lpstr>
      <vt:lpstr>Relax while studying.  </vt:lpstr>
      <vt:lpstr>You can’t remember if you are embarrassed.</vt:lpstr>
      <vt:lpstr>Frustrated</vt:lpstr>
      <vt:lpstr>Tired</vt:lpstr>
      <vt:lpstr>Mnemonics and Other Tricks</vt:lpstr>
      <vt:lpstr>Acrostics</vt:lpstr>
      <vt:lpstr>Acronyms</vt:lpstr>
      <vt:lpstr>Exercise: Practice with Mnemonics</vt:lpstr>
      <vt:lpstr>Peg Systems</vt:lpstr>
      <vt:lpstr>Picture the Peg</vt:lpstr>
      <vt:lpstr>Connect what you want to remember.  Use a picture. </vt:lpstr>
      <vt:lpstr>Exercise: Remember a Grocery List</vt:lpstr>
      <vt:lpstr>Peg Systems</vt:lpstr>
      <vt:lpstr>Loci Systems</vt:lpstr>
      <vt:lpstr>Other Memory Devices</vt:lpstr>
      <vt:lpstr>Sleep to Remember</vt:lpstr>
      <vt:lpstr>Keys to Success: Positive Thinking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34</cp:revision>
  <dcterms:created xsi:type="dcterms:W3CDTF">2015-10-21T22:56:55Z</dcterms:created>
  <dcterms:modified xsi:type="dcterms:W3CDTF">2024-12-16T00:13:36Z</dcterms:modified>
</cp:coreProperties>
</file>