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70" r:id="rId30"/>
    <p:sldId id="353" r:id="rId31"/>
    <p:sldId id="354" r:id="rId32"/>
    <p:sldId id="355" r:id="rId33"/>
    <p:sldId id="356" r:id="rId34"/>
    <p:sldId id="283" r:id="rId35"/>
    <p:sldId id="284" r:id="rId36"/>
    <p:sldId id="285" r:id="rId37"/>
    <p:sldId id="286" r:id="rId38"/>
    <p:sldId id="287" r:id="rId39"/>
    <p:sldId id="288" r:id="rId40"/>
    <p:sldId id="289" r:id="rId41"/>
    <p:sldId id="348" r:id="rId42"/>
    <p:sldId id="291" r:id="rId43"/>
    <p:sldId id="364" r:id="rId44"/>
    <p:sldId id="365" r:id="rId45"/>
    <p:sldId id="366" r:id="rId46"/>
    <p:sldId id="367" r:id="rId47"/>
    <p:sldId id="368" r:id="rId48"/>
    <p:sldId id="292" r:id="rId49"/>
    <p:sldId id="293" r:id="rId50"/>
    <p:sldId id="294"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61" r:id="rId67"/>
    <p:sldId id="347" r:id="rId68"/>
    <p:sldId id="314" r:id="rId69"/>
    <p:sldId id="369" r:id="rId70"/>
    <p:sldId id="371" r:id="rId71"/>
    <p:sldId id="351" r:id="rId72"/>
    <p:sldId id="352" r:id="rId73"/>
    <p:sldId id="295" r:id="rId74"/>
    <p:sldId id="317" r:id="rId75"/>
    <p:sldId id="372" r:id="rId76"/>
    <p:sldId id="363" r:id="rId77"/>
    <p:sldId id="328" r:id="rId78"/>
    <p:sldId id="329" r:id="rId79"/>
    <p:sldId id="330" r:id="rId80"/>
    <p:sldId id="331" r:id="rId81"/>
    <p:sldId id="332" r:id="rId82"/>
    <p:sldId id="333" r:id="rId83"/>
    <p:sldId id="373" r:id="rId84"/>
    <p:sldId id="335" r:id="rId85"/>
    <p:sldId id="336" r:id="rId86"/>
    <p:sldId id="337" r:id="rId87"/>
    <p:sldId id="342" r:id="rId88"/>
    <p:sldId id="341" r:id="rId89"/>
    <p:sldId id="343" r:id="rId90"/>
    <p:sldId id="339" r:id="rId91"/>
    <p:sldId id="340"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552F0-0B9D-4E38-94D7-B7D464B30D07}" v="7" dt="2024-12-15T20:02:44.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80" autoAdjust="0"/>
    <p:restoredTop sz="94595" autoAdjust="0"/>
  </p:normalViewPr>
  <p:slideViewPr>
    <p:cSldViewPr>
      <p:cViewPr varScale="1">
        <p:scale>
          <a:sx n="59" d="100"/>
          <a:sy n="59" d="100"/>
        </p:scale>
        <p:origin x="80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63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Fralick" userId="7db0cee375c13348" providerId="LiveId" clId="{289552F0-0B9D-4E38-94D7-B7D464B30D07}"/>
    <pc:docChg chg="undo custSel addSld delSld modSld sldOrd">
      <pc:chgData name="Marsha Fralick" userId="7db0cee375c13348" providerId="LiveId" clId="{289552F0-0B9D-4E38-94D7-B7D464B30D07}" dt="2024-12-15T20:04:09.613" v="564" actId="5793"/>
      <pc:docMkLst>
        <pc:docMk/>
      </pc:docMkLst>
      <pc:sldChg chg="del">
        <pc:chgData name="Marsha Fralick" userId="7db0cee375c13348" providerId="LiveId" clId="{289552F0-0B9D-4E38-94D7-B7D464B30D07}" dt="2024-12-15T20:03:12.577" v="525" actId="47"/>
        <pc:sldMkLst>
          <pc:docMk/>
          <pc:sldMk cId="0" sldId="334"/>
        </pc:sldMkLst>
      </pc:sldChg>
      <pc:sldChg chg="modSp mod">
        <pc:chgData name="Marsha Fralick" userId="7db0cee375c13348" providerId="LiveId" clId="{289552F0-0B9D-4E38-94D7-B7D464B30D07}" dt="2024-12-15T20:04:09.613" v="564" actId="5793"/>
        <pc:sldMkLst>
          <pc:docMk/>
          <pc:sldMk cId="0" sldId="336"/>
        </pc:sldMkLst>
        <pc:spChg chg="mod">
          <ac:chgData name="Marsha Fralick" userId="7db0cee375c13348" providerId="LiveId" clId="{289552F0-0B9D-4E38-94D7-B7D464B30D07}" dt="2024-12-15T20:04:09.613" v="564" actId="5793"/>
          <ac:spMkLst>
            <pc:docMk/>
            <pc:sldMk cId="0" sldId="336"/>
            <ac:spMk id="83971" creationId="{00000000-0000-0000-0000-000000000000}"/>
          </ac:spMkLst>
        </pc:spChg>
      </pc:sldChg>
      <pc:sldChg chg="del">
        <pc:chgData name="Marsha Fralick" userId="7db0cee375c13348" providerId="LiveId" clId="{289552F0-0B9D-4E38-94D7-B7D464B30D07}" dt="2024-12-15T20:01:21.107" v="402" actId="47"/>
        <pc:sldMkLst>
          <pc:docMk/>
          <pc:sldMk cId="0" sldId="338"/>
        </pc:sldMkLst>
      </pc:sldChg>
      <pc:sldChg chg="addSp delSp modSp mod">
        <pc:chgData name="Marsha Fralick" userId="7db0cee375c13348" providerId="LiveId" clId="{289552F0-0B9D-4E38-94D7-B7D464B30D07}" dt="2024-12-15T19:43:22.344" v="2" actId="14100"/>
        <pc:sldMkLst>
          <pc:docMk/>
          <pc:sldMk cId="21069839" sldId="366"/>
        </pc:sldMkLst>
        <pc:picChg chg="add mod">
          <ac:chgData name="Marsha Fralick" userId="7db0cee375c13348" providerId="LiveId" clId="{289552F0-0B9D-4E38-94D7-B7D464B30D07}" dt="2024-12-15T19:43:22.344" v="2" actId="14100"/>
          <ac:picMkLst>
            <pc:docMk/>
            <pc:sldMk cId="21069839" sldId="366"/>
            <ac:picMk id="5" creationId="{DDA39C00-80B1-EC07-1501-6F91B34C8C90}"/>
          </ac:picMkLst>
        </pc:picChg>
        <pc:picChg chg="del">
          <ac:chgData name="Marsha Fralick" userId="7db0cee375c13348" providerId="LiveId" clId="{289552F0-0B9D-4E38-94D7-B7D464B30D07}" dt="2024-12-15T19:43:16.523" v="0" actId="478"/>
          <ac:picMkLst>
            <pc:docMk/>
            <pc:sldMk cId="21069839" sldId="366"/>
            <ac:picMk id="407554" creationId="{D731B91D-D065-4BAC-9EF4-8EBBCA188CC3}"/>
          </ac:picMkLst>
        </pc:picChg>
      </pc:sldChg>
      <pc:sldChg chg="modSp mod">
        <pc:chgData name="Marsha Fralick" userId="7db0cee375c13348" providerId="LiveId" clId="{289552F0-0B9D-4E38-94D7-B7D464B30D07}" dt="2024-12-15T19:53:46.552" v="144" actId="6549"/>
        <pc:sldMkLst>
          <pc:docMk/>
          <pc:sldMk cId="3135389496" sldId="369"/>
        </pc:sldMkLst>
        <pc:spChg chg="mod">
          <ac:chgData name="Marsha Fralick" userId="7db0cee375c13348" providerId="LiveId" clId="{289552F0-0B9D-4E38-94D7-B7D464B30D07}" dt="2024-12-15T19:53:46.552" v="144" actId="6549"/>
          <ac:spMkLst>
            <pc:docMk/>
            <pc:sldMk cId="3135389496" sldId="369"/>
            <ac:spMk id="2" creationId="{00000000-0000-0000-0000-000000000000}"/>
          </ac:spMkLst>
        </pc:spChg>
      </pc:sldChg>
      <pc:sldChg chg="addSp delSp modSp new mod ord">
        <pc:chgData name="Marsha Fralick" userId="7db0cee375c13348" providerId="LiveId" clId="{289552F0-0B9D-4E38-94D7-B7D464B30D07}" dt="2024-12-15T19:53:26.677" v="133"/>
        <pc:sldMkLst>
          <pc:docMk/>
          <pc:sldMk cId="2218350671" sldId="371"/>
        </pc:sldMkLst>
        <pc:spChg chg="mod">
          <ac:chgData name="Marsha Fralick" userId="7db0cee375c13348" providerId="LiveId" clId="{289552F0-0B9D-4E38-94D7-B7D464B30D07}" dt="2024-12-15T19:51:43.269" v="131" actId="20577"/>
          <ac:spMkLst>
            <pc:docMk/>
            <pc:sldMk cId="2218350671" sldId="371"/>
            <ac:spMk id="2" creationId="{266FFB2F-D23C-A9C8-EF9C-720B0EA2BD49}"/>
          </ac:spMkLst>
        </pc:spChg>
        <pc:spChg chg="del mod">
          <ac:chgData name="Marsha Fralick" userId="7db0cee375c13348" providerId="LiveId" clId="{289552F0-0B9D-4E38-94D7-B7D464B30D07}" dt="2024-12-15T19:49:08.166" v="40" actId="22"/>
          <ac:spMkLst>
            <pc:docMk/>
            <pc:sldMk cId="2218350671" sldId="371"/>
            <ac:spMk id="3" creationId="{8FE7CF52-2F20-E5A3-F8AD-5843F838AC06}"/>
          </ac:spMkLst>
        </pc:spChg>
        <pc:picChg chg="add mod ord">
          <ac:chgData name="Marsha Fralick" userId="7db0cee375c13348" providerId="LiveId" clId="{289552F0-0B9D-4E38-94D7-B7D464B30D07}" dt="2024-12-15T19:49:08.166" v="40" actId="22"/>
          <ac:picMkLst>
            <pc:docMk/>
            <pc:sldMk cId="2218350671" sldId="371"/>
            <ac:picMk id="5" creationId="{2E1919CB-CD51-D799-BC20-E11BF409640A}"/>
          </ac:picMkLst>
        </pc:picChg>
      </pc:sldChg>
      <pc:sldChg chg="modSp new mod">
        <pc:chgData name="Marsha Fralick" userId="7db0cee375c13348" providerId="LiveId" clId="{289552F0-0B9D-4E38-94D7-B7D464B30D07}" dt="2024-12-15T20:00:01.093" v="401" actId="255"/>
        <pc:sldMkLst>
          <pc:docMk/>
          <pc:sldMk cId="2470925079" sldId="372"/>
        </pc:sldMkLst>
        <pc:spChg chg="mod">
          <ac:chgData name="Marsha Fralick" userId="7db0cee375c13348" providerId="LiveId" clId="{289552F0-0B9D-4E38-94D7-B7D464B30D07}" dt="2024-12-15T19:56:31.474" v="188" actId="14100"/>
          <ac:spMkLst>
            <pc:docMk/>
            <pc:sldMk cId="2470925079" sldId="372"/>
            <ac:spMk id="2" creationId="{DD31589D-7E1F-2A5C-0A2C-30276FFCF775}"/>
          </ac:spMkLst>
        </pc:spChg>
        <pc:spChg chg="mod">
          <ac:chgData name="Marsha Fralick" userId="7db0cee375c13348" providerId="LiveId" clId="{289552F0-0B9D-4E38-94D7-B7D464B30D07}" dt="2024-12-15T20:00:01.093" v="401" actId="255"/>
          <ac:spMkLst>
            <pc:docMk/>
            <pc:sldMk cId="2470925079" sldId="372"/>
            <ac:spMk id="3" creationId="{E2CBE442-3D83-F241-7F9D-BF6CC404A7F2}"/>
          </ac:spMkLst>
        </pc:spChg>
      </pc:sldChg>
      <pc:sldChg chg="modSp new mod">
        <pc:chgData name="Marsha Fralick" userId="7db0cee375c13348" providerId="LiveId" clId="{289552F0-0B9D-4E38-94D7-B7D464B30D07}" dt="2024-12-15T20:02:44.404" v="524" actId="1076"/>
        <pc:sldMkLst>
          <pc:docMk/>
          <pc:sldMk cId="2545867848" sldId="373"/>
        </pc:sldMkLst>
        <pc:spChg chg="mod">
          <ac:chgData name="Marsha Fralick" userId="7db0cee375c13348" providerId="LiveId" clId="{289552F0-0B9D-4E38-94D7-B7D464B30D07}" dt="2024-12-15T20:02:07.520" v="431" actId="20577"/>
          <ac:spMkLst>
            <pc:docMk/>
            <pc:sldMk cId="2545867848" sldId="373"/>
            <ac:spMk id="2" creationId="{9064DFF5-DB8C-ECE6-304D-3CCC0B1A02E5}"/>
          </ac:spMkLst>
        </pc:spChg>
        <pc:spChg chg="mod">
          <ac:chgData name="Marsha Fralick" userId="7db0cee375c13348" providerId="LiveId" clId="{289552F0-0B9D-4E38-94D7-B7D464B30D07}" dt="2024-12-15T20:02:44.404" v="524" actId="1076"/>
          <ac:spMkLst>
            <pc:docMk/>
            <pc:sldMk cId="2545867848" sldId="373"/>
            <ac:spMk id="3" creationId="{6D07C393-9419-203D-7151-6A57C6F78D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20.bin"/><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dirty="0"/>
              <a:t>Chapter 5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descr="Graphic showing a clock with wings. Time flies. "/>
          <p:cNvGraphicFramePr>
            <a:graphicFrameLocks noChangeAspect="1"/>
          </p:cNvGraphicFramePr>
          <p:nvPr>
            <p:extLst>
              <p:ext uri="{D42A27DB-BD31-4B8C-83A1-F6EECF244321}">
                <p14:modId xmlns:p14="http://schemas.microsoft.com/office/powerpoint/2010/main" val="2955279627"/>
              </p:ext>
            </p:extLst>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name="Clip" r:id="rId2" imgW="1821485" imgH="1485900" progId="MS_ClipArt_Gallery.2">
                  <p:embed/>
                </p:oleObj>
              </mc:Choice>
              <mc:Fallback>
                <p:oleObj name="Clip" r:id="rId2" imgW="1821485" imgH="1485900" progId="MS_ClipArt_Gallery.2">
                  <p:embed/>
                  <p:pic>
                    <p:nvPicPr>
                      <p:cNvPr id="7171" name="Object 2048" descr="Graphic showing a clock with wings. Time fl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9719516"/>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9219"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descr="Picture of a hand writing"/>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descr="Picture of a hand writing"/>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1785513"/>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name="Clip" r:id="rId2" imgW="1812341" imgH="1812341" progId="MS_ClipArt_Gallery.2">
                  <p:embed/>
                </p:oleObj>
              </mc:Choice>
              <mc:Fallback>
                <p:oleObj name="Clip" r:id="rId2" imgW="1812341" imgH="1812341" progId="MS_ClipArt_Gallery.2">
                  <p:embed/>
                  <p:pic>
                    <p:nvPicPr>
                      <p:cNvPr id="18435" name="Object 204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Photo of a red Mustang convert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descr="Action"/>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152327"/>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name="Clip" r:id="rId2" imgW="1701698" imgH="1682496" progId="MS_ClipArt_Gallery.2">
                  <p:embed/>
                </p:oleObj>
              </mc:Choice>
              <mc:Fallback>
                <p:oleObj name="Clip" r:id="rId2" imgW="1701698" imgH="1682496" progId="MS_ClipArt_Gallery.2">
                  <p:embed/>
                  <p:pic>
                    <p:nvPicPr>
                      <p:cNvPr id="21508" name="Object 204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descr="Make time for what matte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descr="A Priority"/>
          <p:cNvPicPr>
            <a:picLocks noChangeAspect="1"/>
          </p:cNvPicPr>
          <p:nvPr/>
        </p:nvPicPr>
        <p:blipFill>
          <a:blip r:embed="rId2"/>
          <a:stretch>
            <a:fillRect/>
          </a:stretch>
        </p:blipFill>
        <p:spPr>
          <a:xfrm>
            <a:off x="1540176" y="1423438"/>
            <a:ext cx="909940" cy="938762"/>
          </a:xfrm>
          <a:prstGeom prst="rect">
            <a:avLst/>
          </a:prstGeom>
        </p:spPr>
      </p:pic>
      <p:pic>
        <p:nvPicPr>
          <p:cNvPr id="8" name="Picture 7" descr="B Priority"/>
          <p:cNvPicPr>
            <a:picLocks noChangeAspect="1"/>
          </p:cNvPicPr>
          <p:nvPr/>
        </p:nvPicPr>
        <p:blipFill>
          <a:blip r:embed="rId3"/>
          <a:stretch>
            <a:fillRect/>
          </a:stretch>
        </p:blipFill>
        <p:spPr>
          <a:xfrm>
            <a:off x="1745223" y="2911475"/>
            <a:ext cx="645336" cy="876052"/>
          </a:xfrm>
          <a:prstGeom prst="rect">
            <a:avLst/>
          </a:prstGeom>
        </p:spPr>
      </p:pic>
      <p:pic>
        <p:nvPicPr>
          <p:cNvPr id="9" name="Picture 8" descr="C Priority"/>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3B74-9129-4BE9-95B4-74944A877887}"/>
              </a:ext>
            </a:extLst>
          </p:cNvPr>
          <p:cNvSpPr>
            <a:spLocks noGrp="1"/>
          </p:cNvSpPr>
          <p:nvPr>
            <p:ph type="title"/>
          </p:nvPr>
        </p:nvSpPr>
        <p:spPr>
          <a:xfrm>
            <a:off x="457200" y="274638"/>
            <a:ext cx="8229600" cy="1143000"/>
          </a:xfrm>
        </p:spPr>
        <p:txBody>
          <a:bodyPr wrap="square" anchor="ctr">
            <a:normAutofit/>
          </a:bodyPr>
          <a:lstStyle/>
          <a:p>
            <a:r>
              <a:rPr lang="en-US" dirty="0"/>
              <a:t>Technology Addiction?</a:t>
            </a:r>
          </a:p>
        </p:txBody>
      </p:sp>
      <p:pic>
        <p:nvPicPr>
          <p:cNvPr id="7" name="Content Placeholder 6" descr="A group of people using their cell phones. &#10;&#10;">
            <a:extLst>
              <a:ext uri="{FF2B5EF4-FFF2-40B4-BE49-F238E27FC236}">
                <a16:creationId xmlns:a16="http://schemas.microsoft.com/office/drawing/2014/main" id="{DBFC351E-A53E-402F-8B62-4645921C4B50}"/>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7245" r="34155" b="-2"/>
          <a:stretch/>
        </p:blipFill>
        <p:spPr>
          <a:xfrm>
            <a:off x="531812" y="1552129"/>
            <a:ext cx="4040188" cy="3951288"/>
          </a:xfrm>
          <a:noFill/>
        </p:spPr>
      </p:pic>
      <p:sp>
        <p:nvSpPr>
          <p:cNvPr id="16" name="Content Placeholder 5">
            <a:extLst>
              <a:ext uri="{FF2B5EF4-FFF2-40B4-BE49-F238E27FC236}">
                <a16:creationId xmlns:a16="http://schemas.microsoft.com/office/drawing/2014/main" id="{16A68107-A39B-4873-BAB0-716E20383DFF}"/>
              </a:ext>
            </a:extLst>
          </p:cNvPr>
          <p:cNvSpPr>
            <a:spLocks noGrp="1"/>
          </p:cNvSpPr>
          <p:nvPr>
            <p:ph sz="quarter" idx="4"/>
          </p:nvPr>
        </p:nvSpPr>
        <p:spPr>
          <a:xfrm>
            <a:off x="4645025" y="1535113"/>
            <a:ext cx="4041775" cy="4591050"/>
          </a:xfrm>
        </p:spPr>
        <p:txBody>
          <a:bodyPr/>
          <a:lstStyle/>
          <a:p>
            <a:r>
              <a:rPr lang="en-US" dirty="0"/>
              <a:t>How much time do you spend on it?</a:t>
            </a:r>
          </a:p>
          <a:p>
            <a:r>
              <a:rPr lang="en-US" dirty="0"/>
              <a:t>Does technology interfere with accomplishing your lifetime goals? </a:t>
            </a:r>
          </a:p>
          <a:p>
            <a:r>
              <a:rPr lang="en-US" dirty="0"/>
              <a:t>Use technology as a reward for accomplishing your priorities. </a:t>
            </a:r>
          </a:p>
        </p:txBody>
      </p:sp>
    </p:spTree>
    <p:extLst>
      <p:ext uri="{BB962C8B-B14F-4D97-AF65-F5344CB8AC3E}">
        <p14:creationId xmlns:p14="http://schemas.microsoft.com/office/powerpoint/2010/main" val="41473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descr="This is a graphic showing an alarm clock with the word &quot;Time&quot; in the middle. "/>
          <p:cNvGraphicFramePr>
            <a:graphicFrameLocks noChangeAspect="1"/>
          </p:cNvGraphicFramePr>
          <p:nvPr>
            <p:extLst>
              <p:ext uri="{D42A27DB-BD31-4B8C-83A1-F6EECF244321}">
                <p14:modId xmlns:p14="http://schemas.microsoft.com/office/powerpoint/2010/main" val="10565206"/>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r:id="rId2" imgW="2875984" imgH="3464459" progId="Unknown">
                  <p:embed/>
                </p:oleObj>
              </mc:Choice>
              <mc:Fallback>
                <p:oleObj r:id="rId2" imgW="2875984" imgH="3464459" progId="Unknown">
                  <p:embed/>
                  <p:pic>
                    <p:nvPicPr>
                      <p:cNvPr id="4098" name="Object 2" descr="This is a graphic showing an alarm clock with the word &quot;Time&quot; in the midd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descr="Time"/>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
        <p:nvSpPr>
          <p:cNvPr id="2" name="Title 1">
            <a:extLst>
              <a:ext uri="{FF2B5EF4-FFF2-40B4-BE49-F238E27FC236}">
                <a16:creationId xmlns:a16="http://schemas.microsoft.com/office/drawing/2014/main" id="{B3A19CD3-24D0-44AC-ABCB-8AB387A48EC7}"/>
              </a:ext>
            </a:extLst>
          </p:cNvPr>
          <p:cNvSpPr>
            <a:spLocks noGrp="1"/>
          </p:cNvSpPr>
          <p:nvPr>
            <p:ph type="title"/>
          </p:nvPr>
        </p:nvSpPr>
        <p:spPr/>
        <p:txBody>
          <a:bodyPr/>
          <a:lstStyle/>
          <a:p>
            <a:r>
              <a:rPr lang="en-US" dirty="0"/>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Photo of a lark and an ow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Photo of a person having difficulty waking up when the alarm goes of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Photo of an 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descr="Graphic of student studying."/>
          <p:cNvGraphicFramePr>
            <a:graphicFrameLocks noChangeAspect="1"/>
          </p:cNvGraphicFramePr>
          <p:nvPr>
            <p:extLst>
              <p:ext uri="{D42A27DB-BD31-4B8C-83A1-F6EECF244321}">
                <p14:modId xmlns:p14="http://schemas.microsoft.com/office/powerpoint/2010/main" val="3179507797"/>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name="Clip" r:id="rId2" imgW="1810512" imgH="1156716" progId="MS_ClipArt_Gallery.2">
                  <p:embed/>
                </p:oleObj>
              </mc:Choice>
              <mc:Fallback>
                <p:oleObj name="Clip" r:id="rId2" imgW="1810512" imgH="1156716" progId="MS_ClipArt_Gallery.2">
                  <p:embed/>
                  <p:pic>
                    <p:nvPicPr>
                      <p:cNvPr id="28677" name="Object 5" descr="Graphic of student 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715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descr="Graphic showing a very tired student. "/>
          <p:cNvGraphicFramePr>
            <a:graphicFrameLocks noChangeAspect="1"/>
          </p:cNvGraphicFramePr>
          <p:nvPr>
            <p:extLst>
              <p:ext uri="{D42A27DB-BD31-4B8C-83A1-F6EECF244321}">
                <p14:modId xmlns:p14="http://schemas.microsoft.com/office/powerpoint/2010/main" val="1881713612"/>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name="Clip" r:id="rId2" imgW="403225" imgH="392430" progId="MS_ClipArt_Gallery.2">
                  <p:embed/>
                </p:oleObj>
              </mc:Choice>
              <mc:Fallback>
                <p:oleObj name="Clip" r:id="rId2" imgW="403225" imgH="392430" progId="MS_ClipArt_Gallery.2">
                  <p:embed/>
                  <p:pic>
                    <p:nvPicPr>
                      <p:cNvPr id="30725" name="Object 2048" descr="Graphic showing a very tired stud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descr="Photo of a planner for making a schedu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descr="Graphic showing a puppet being controlled by strings. "/>
          <p:cNvGraphicFramePr>
            <a:graphicFrameLocks noChangeAspect="1"/>
          </p:cNvGraphicFramePr>
          <p:nvPr>
            <p:extLst>
              <p:ext uri="{D42A27DB-BD31-4B8C-83A1-F6EECF244321}">
                <p14:modId xmlns:p14="http://schemas.microsoft.com/office/powerpoint/2010/main" val="3266327883"/>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name="Clip" r:id="rId2" imgW="2293545" imgH="3333184" progId="MS_ClipArt_Gallery.2">
                  <p:embed/>
                </p:oleObj>
              </mc:Choice>
              <mc:Fallback>
                <p:oleObj name="Clip" r:id="rId2" imgW="2293545" imgH="3333184" progId="MS_ClipArt_Gallery.2">
                  <p:embed/>
                  <p:pic>
                    <p:nvPicPr>
                      <p:cNvPr id="4100" name="Object 1028" descr="Graphic showing a puppet being controlled by string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of a daily schedule showing the times on one side and spaces for activities on the other side. "/>
          <p:cNvPicPr>
            <a:picLocks noChangeAspect="1"/>
          </p:cNvPicPr>
          <p:nvPr/>
        </p:nvPicPr>
        <p:blipFill>
          <a:blip r:embed="rId2"/>
          <a:stretch>
            <a:fillRect/>
          </a:stretch>
        </p:blipFill>
        <p:spPr>
          <a:xfrm>
            <a:off x="3352800" y="541912"/>
            <a:ext cx="3544223" cy="4891028"/>
          </a:xfrm>
          <a:prstGeom prst="rect">
            <a:avLst/>
          </a:prstGeom>
        </p:spPr>
      </p:pic>
      <p:sp>
        <p:nvSpPr>
          <p:cNvPr id="2" name="Title 1">
            <a:extLst>
              <a:ext uri="{FF2B5EF4-FFF2-40B4-BE49-F238E27FC236}">
                <a16:creationId xmlns:a16="http://schemas.microsoft.com/office/drawing/2014/main" id="{338D60A9-5064-4C89-960D-31AB04A1D954}"/>
              </a:ext>
            </a:extLst>
          </p:cNvPr>
          <p:cNvSpPr>
            <a:spLocks noGrp="1"/>
          </p:cNvSpPr>
          <p:nvPr>
            <p:ph type="title" idx="4294967295"/>
          </p:nvPr>
        </p:nvSpPr>
        <p:spPr/>
        <p:txBody>
          <a:bodyPr/>
          <a:lstStyle/>
          <a:p>
            <a:r>
              <a:rPr lang="en-US" dirty="0"/>
              <a:t>Daily Schedule</a:t>
            </a:r>
          </a:p>
        </p:txBody>
      </p:sp>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Graphic of a weekly schedule with the days of the week across the top and spaces for activities under each day. "/>
          <p:cNvPicPr>
            <a:picLocks noChangeAspect="1"/>
          </p:cNvPicPr>
          <p:nvPr/>
        </p:nvPicPr>
        <p:blipFill>
          <a:blip r:embed="rId2"/>
          <a:stretch>
            <a:fillRect/>
          </a:stretch>
        </p:blipFill>
        <p:spPr>
          <a:xfrm>
            <a:off x="1752600" y="998322"/>
            <a:ext cx="5809884" cy="444596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6629400" y="599807"/>
            <a:ext cx="1028968" cy="369332"/>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2AF676E9-451C-42FB-B8FE-E8C610C17CBA}"/>
              </a:ext>
            </a:extLst>
          </p:cNvPr>
          <p:cNvSpPr>
            <a:spLocks noGrp="1"/>
          </p:cNvSpPr>
          <p:nvPr>
            <p:ph type="title"/>
          </p:nvPr>
        </p:nvSpPr>
        <p:spPr/>
        <p:txBody>
          <a:bodyPr/>
          <a:lstStyle/>
          <a:p>
            <a:r>
              <a:rPr lang="en-US" dirty="0"/>
              <a:t>Weekly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C183D7F6-B498-43B3-948B-1728B52AA6E4}">
                <adec:decorative xmlns:adec="http://schemas.microsoft.com/office/drawing/2017/decorative" val="1"/>
              </a:ext>
            </a:extLst>
          </p:cNvPr>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4FD4330F-BA3C-414C-A2F1-4E485F6CDA84}"/>
              </a:ext>
            </a:extLst>
          </p:cNvPr>
          <p:cNvSpPr>
            <a:spLocks noGrp="1"/>
          </p:cNvSpPr>
          <p:nvPr>
            <p:ph type="title" idx="4294967295"/>
          </p:nvPr>
        </p:nvSpPr>
        <p:spPr/>
        <p:txBody>
          <a:bodyPr/>
          <a:lstStyle/>
          <a:p>
            <a:r>
              <a:rPr lang="en-US" dirty="0"/>
              <a:t>Monthly Schedule</a:t>
            </a:r>
          </a:p>
        </p:txBody>
      </p:sp>
      <p:pic>
        <p:nvPicPr>
          <p:cNvPr id="5" name="Picture 4">
            <a:extLst>
              <a:ext uri="{FF2B5EF4-FFF2-40B4-BE49-F238E27FC236}">
                <a16:creationId xmlns:a16="http://schemas.microsoft.com/office/drawing/2014/main" id="{DDA39C00-80B1-EC07-1501-6F91B34C8C90}"/>
              </a:ext>
            </a:extLst>
          </p:cNvPr>
          <p:cNvPicPr>
            <a:picLocks noChangeAspect="1"/>
          </p:cNvPicPr>
          <p:nvPr/>
        </p:nvPicPr>
        <p:blipFill>
          <a:blip r:embed="rId2"/>
          <a:stretch>
            <a:fillRect/>
          </a:stretch>
        </p:blipFill>
        <p:spPr>
          <a:xfrm>
            <a:off x="2657376" y="860187"/>
            <a:ext cx="4429224" cy="4524713"/>
          </a:xfrm>
          <a:prstGeom prst="rect">
            <a:avLst/>
          </a:prstGeom>
        </p:spPr>
      </p:pic>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mester calendar with all the months in the semester. "/>
          <p:cNvPicPr>
            <a:picLocks noChangeAspect="1"/>
          </p:cNvPicPr>
          <p:nvPr/>
        </p:nvPicPr>
        <p:blipFill>
          <a:blip r:embed="rId2"/>
          <a:stretch>
            <a:fillRect/>
          </a:stretch>
        </p:blipFill>
        <p:spPr>
          <a:xfrm>
            <a:off x="992194" y="1085240"/>
            <a:ext cx="3822440" cy="2958283"/>
          </a:xfrm>
          <a:prstGeom prst="rect">
            <a:avLst/>
          </a:prstGeom>
        </p:spPr>
      </p:pic>
      <p:pic>
        <p:nvPicPr>
          <p:cNvPr id="3" name="Picture 2" descr="Semester calendar"/>
          <p:cNvPicPr>
            <a:picLocks noChangeAspect="1"/>
          </p:cNvPicPr>
          <p:nvPr/>
        </p:nvPicPr>
        <p:blipFill>
          <a:blip r:embed="rId2"/>
          <a:stretch>
            <a:fillRect/>
          </a:stretch>
        </p:blipFill>
        <p:spPr>
          <a:xfrm>
            <a:off x="4814635" y="2203528"/>
            <a:ext cx="3831673" cy="2965428"/>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a:extLst>
              <a:ext uri="{C183D7F6-B498-43B3-948B-1728B52AA6E4}">
                <adec:decorative xmlns:adec="http://schemas.microsoft.com/office/drawing/2017/decorative" val="1"/>
              </a:ext>
            </a:extLst>
          </p:cNvPr>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a:extLst>
              <a:ext uri="{C183D7F6-B498-43B3-948B-1728B52AA6E4}">
                <adec:decorative xmlns:adec="http://schemas.microsoft.com/office/drawing/2017/decorative" val="1"/>
              </a:ext>
            </a:extLst>
          </p:cNvPr>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a:extLst>
              <a:ext uri="{C183D7F6-B498-43B3-948B-1728B52AA6E4}">
                <adec:decorative xmlns:adec="http://schemas.microsoft.com/office/drawing/2017/decorative" val="1"/>
              </a:ext>
            </a:extLst>
          </p:cNvPr>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
        <p:nvSpPr>
          <p:cNvPr id="5" name="Title 4">
            <a:extLst>
              <a:ext uri="{FF2B5EF4-FFF2-40B4-BE49-F238E27FC236}">
                <a16:creationId xmlns:a16="http://schemas.microsoft.com/office/drawing/2014/main" id="{96629E33-B970-493B-835F-C95FEE48F532}"/>
              </a:ext>
            </a:extLst>
          </p:cNvPr>
          <p:cNvSpPr>
            <a:spLocks noGrp="1"/>
          </p:cNvSpPr>
          <p:nvPr>
            <p:ph type="title" idx="4294967295"/>
          </p:nvPr>
        </p:nvSpPr>
        <p:spPr/>
        <p:txBody>
          <a:bodyPr/>
          <a:lstStyle/>
          <a:p>
            <a:r>
              <a:rPr lang="en-US" dirty="0"/>
              <a:t>Semester Calendar</a:t>
            </a:r>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arly schedule showing all the months and days with spaces for writing in important activities. "/>
          <p:cNvPicPr>
            <a:picLocks noChangeAspect="1"/>
          </p:cNvPicPr>
          <p:nvPr/>
        </p:nvPicPr>
        <p:blipFill>
          <a:blip r:embed="rId2"/>
          <a:stretch>
            <a:fillRect/>
          </a:stretch>
        </p:blipFill>
        <p:spPr>
          <a:xfrm>
            <a:off x="1513679" y="1401489"/>
            <a:ext cx="5544993" cy="3964915"/>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a:extLst>
              <a:ext uri="{C183D7F6-B498-43B3-948B-1728B52AA6E4}">
                <adec:decorative xmlns:adec="http://schemas.microsoft.com/office/drawing/2017/decorative" val="1"/>
              </a:ext>
            </a:extLst>
          </p:cNvPr>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C8E4FF7-8AFC-4DAF-935E-EFEC738BC7CA}"/>
              </a:ext>
            </a:extLst>
          </p:cNvPr>
          <p:cNvSpPr>
            <a:spLocks noGrp="1"/>
          </p:cNvSpPr>
          <p:nvPr>
            <p:ph type="title" idx="4294967295"/>
          </p:nvPr>
        </p:nvSpPr>
        <p:spPr>
          <a:xfrm>
            <a:off x="457200" y="727791"/>
            <a:ext cx="6048375" cy="508000"/>
          </a:xfrm>
        </p:spPr>
        <p:txBody>
          <a:bodyPr/>
          <a:lstStyle/>
          <a:p>
            <a:r>
              <a:rPr lang="en-US" dirty="0"/>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790562"/>
              </p:ext>
            </p:extLst>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name="Clip" r:id="rId2" imgW="4475430" imgH="3468986" progId="MS_ClipArt_Gallery.2">
                  <p:embed/>
                </p:oleObj>
              </mc:Choice>
              <mc:Fallback>
                <p:oleObj name="Clip" r:id="rId2" imgW="4475430" imgH="3468986" progId="MS_ClipArt_Gallery.2">
                  <p:embed/>
                  <p:pic>
                    <p:nvPicPr>
                      <p:cNvPr id="38915"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descr="Graphic of a magician pulling a rabbit out of a hat. "/>
          <p:cNvGraphicFramePr>
            <a:graphicFrameLocks noChangeAspect="1"/>
          </p:cNvGraphicFramePr>
          <p:nvPr>
            <p:extLst>
              <p:ext uri="{D42A27DB-BD31-4B8C-83A1-F6EECF244321}">
                <p14:modId xmlns:p14="http://schemas.microsoft.com/office/powerpoint/2010/main" val="1605270497"/>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name="Clip" r:id="rId2" imgW="2984626" imgH="3413156" progId="MS_ClipArt_Gallery.2">
                  <p:embed/>
                </p:oleObj>
              </mc:Choice>
              <mc:Fallback>
                <p:oleObj name="Clip" r:id="rId2" imgW="2984626" imgH="3413156" progId="MS_ClipArt_Gallery.2">
                  <p:embed/>
                  <p:pic>
                    <p:nvPicPr>
                      <p:cNvPr id="41987" name="Object 3" descr="Graphic of a magician pulling a rabbit out of a ha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descr="Graphic of one small piece of the puzzle going into place. "/>
          <p:cNvGraphicFramePr>
            <a:graphicFrameLocks noChangeAspect="1"/>
          </p:cNvGraphicFramePr>
          <p:nvPr>
            <p:extLst>
              <p:ext uri="{D42A27DB-BD31-4B8C-83A1-F6EECF244321}">
                <p14:modId xmlns:p14="http://schemas.microsoft.com/office/powerpoint/2010/main" val="1382153935"/>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name="Clip" r:id="rId2" imgW="1674891" imgH="2026467" progId="MS_ClipArt_Gallery.2">
                  <p:embed/>
                </p:oleObj>
              </mc:Choice>
              <mc:Fallback>
                <p:oleObj name="Clip" r:id="rId2" imgW="1674891" imgH="2026467" progId="MS_ClipArt_Gallery.2">
                  <p:embed/>
                  <p:pic>
                    <p:nvPicPr>
                      <p:cNvPr id="43011" name="Object 3" descr="Graphic of one small piece of the puzzle going into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descr="Graphic of a woman climbing a stairs"/>
          <p:cNvGraphicFramePr>
            <a:graphicFrameLocks noChangeAspect="1"/>
          </p:cNvGraphicFramePr>
          <p:nvPr>
            <p:extLst>
              <p:ext uri="{D42A27DB-BD31-4B8C-83A1-F6EECF244321}">
                <p14:modId xmlns:p14="http://schemas.microsoft.com/office/powerpoint/2010/main" val="986851604"/>
              </p:ext>
            </p:extLst>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name="Clip" r:id="rId2" imgW="1190549" imgH="1815084" progId="MS_ClipArt_Gallery.2">
                  <p:embed/>
                </p:oleObj>
              </mc:Choice>
              <mc:Fallback>
                <p:oleObj name="Clip" r:id="rId2" imgW="1190549" imgH="1815084" progId="MS_ClipArt_Gallery.2">
                  <p:embed/>
                  <p:pic>
                    <p:nvPicPr>
                      <p:cNvPr id="44035" name="Object 3" descr="Graphic of a woman climbing a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a:xfrm>
            <a:off x="383451" y="1905000"/>
            <a:ext cx="6551612" cy="1377950"/>
          </a:xfrm>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a:xfrm>
            <a:off x="395288" y="1416050"/>
            <a:ext cx="6551612" cy="2901950"/>
          </a:xfrm>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descr="Graphic of a pian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5467"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descr="Graphic of a person relaxing at the beach"/>
          <p:cNvGraphicFramePr>
            <a:graphicFrameLocks noChangeAspect="1"/>
          </p:cNvGraphicFramePr>
          <p:nvPr>
            <p:extLst>
              <p:ext uri="{D42A27DB-BD31-4B8C-83A1-F6EECF244321}">
                <p14:modId xmlns:p14="http://schemas.microsoft.com/office/powerpoint/2010/main" val="3765859759"/>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name="Clip" r:id="rId2" imgW="1965046" imgH="1674266" progId="MS_ClipArt_Gallery.2">
                  <p:embed/>
                </p:oleObj>
              </mc:Choice>
              <mc:Fallback>
                <p:oleObj name="Clip" r:id="rId2" imgW="1965046" imgH="1674266" progId="MS_ClipArt_Gallery.2">
                  <p:embed/>
                  <p:pic>
                    <p:nvPicPr>
                      <p:cNvPr id="48131" name="Object 3" descr="Graphic of a person relaxing at the 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Photo showing two chairs on the beach with a nice view of the oce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descr="Photo of student studying in the libra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descr="Graphic showing a balance beam with a clock on one side on money on the other side.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a:extLst>
              <a:ext uri="{C183D7F6-B498-43B3-948B-1728B52AA6E4}">
                <adec:decorative xmlns:adec="http://schemas.microsoft.com/office/drawing/2017/decorative" val="1"/>
              </a:ext>
            </a:extLst>
          </p:cNvPr>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descr="Photo of a person trying to steal a cloc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descr="Should I do it now or la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Photo of overwhelmed student with too much work to d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Photo of student who has procrastinated and now has too much work to d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descr="No time like the pres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month,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descr="Graphic that has the word &quot;Motivation&quot; with a carrot attach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C183D7F6-B498-43B3-948B-1728B52AA6E4}">
                <adec:decorative xmlns:adec="http://schemas.microsoft.com/office/drawing/2017/decorative" val="1"/>
              </a:ext>
            </a:extLst>
          </p:cNvPr>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
        <p:nvSpPr>
          <p:cNvPr id="5" name="Title 4">
            <a:extLst>
              <a:ext uri="{FF2B5EF4-FFF2-40B4-BE49-F238E27FC236}">
                <a16:creationId xmlns:a16="http://schemas.microsoft.com/office/drawing/2014/main" id="{0BD2BEB8-90D0-4A70-926D-361685BD8284}"/>
              </a:ext>
            </a:extLst>
          </p:cNvPr>
          <p:cNvSpPr>
            <a:spLocks noGrp="1"/>
          </p:cNvSpPr>
          <p:nvPr>
            <p:ph type="title" idx="4294967295"/>
          </p:nvPr>
        </p:nvSpPr>
        <p:spPr/>
        <p:txBody>
          <a:bodyPr/>
          <a:lstStyle/>
          <a:p>
            <a:r>
              <a:rPr lang="en-US" dirty="0"/>
              <a:t>Avoiding Procrastination</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descr="Graphic showing two people looking down a road. "/>
          <p:cNvGraphicFramePr>
            <a:graphicFrameLocks noChangeAspect="1"/>
          </p:cNvGraphicFramePr>
          <p:nvPr>
            <p:extLst>
              <p:ext uri="{D42A27DB-BD31-4B8C-83A1-F6EECF244321}">
                <p14:modId xmlns:p14="http://schemas.microsoft.com/office/powerpoint/2010/main" val="4168378670"/>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6147" name="Object 2048" descr="Graphic showing two people looking down a ro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FB2F-D23C-A9C8-EF9C-720B0EA2BD49}"/>
              </a:ext>
            </a:extLst>
          </p:cNvPr>
          <p:cNvSpPr>
            <a:spLocks noGrp="1"/>
          </p:cNvSpPr>
          <p:nvPr>
            <p:ph type="title"/>
          </p:nvPr>
        </p:nvSpPr>
        <p:spPr>
          <a:xfrm>
            <a:off x="457200" y="533400"/>
            <a:ext cx="7453312" cy="508000"/>
          </a:xfrm>
        </p:spPr>
        <p:txBody>
          <a:bodyPr/>
          <a:lstStyle/>
          <a:p>
            <a:r>
              <a:rPr lang="en-US" dirty="0"/>
              <a:t>Use AI to Create a Custom Schedule</a:t>
            </a:r>
            <a:br>
              <a:rPr lang="en-US" dirty="0"/>
            </a:br>
            <a:r>
              <a:rPr lang="en-US" sz="2800" dirty="0"/>
              <a:t>Here is an example for managing time to write a term paper using Microsoft Copilot</a:t>
            </a:r>
          </a:p>
        </p:txBody>
      </p:sp>
      <p:pic>
        <p:nvPicPr>
          <p:cNvPr id="5" name="Content Placeholder 4">
            <a:extLst>
              <a:ext uri="{FF2B5EF4-FFF2-40B4-BE49-F238E27FC236}">
                <a16:creationId xmlns:a16="http://schemas.microsoft.com/office/drawing/2014/main" id="{2E1919CB-CD51-D799-BC20-E11BF409640A}"/>
              </a:ext>
            </a:extLst>
          </p:cNvPr>
          <p:cNvPicPr>
            <a:picLocks noGrp="1" noChangeAspect="1"/>
          </p:cNvPicPr>
          <p:nvPr>
            <p:ph idx="1"/>
          </p:nvPr>
        </p:nvPicPr>
        <p:blipFill>
          <a:blip r:embed="rId2"/>
          <a:stretch>
            <a:fillRect/>
          </a:stretch>
        </p:blipFill>
        <p:spPr>
          <a:xfrm>
            <a:off x="395288" y="1654660"/>
            <a:ext cx="6551612" cy="3402630"/>
          </a:xfrm>
        </p:spPr>
      </p:pic>
    </p:spTree>
    <p:extLst>
      <p:ext uri="{BB962C8B-B14F-4D97-AF65-F5344CB8AC3E}">
        <p14:creationId xmlns:p14="http://schemas.microsoft.com/office/powerpoint/2010/main" val="2218350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title" idx="4294967295"/>
          </p:nvPr>
        </p:nvSpPr>
        <p:spPr bwMode="auto">
          <a:xfrm>
            <a:off x="990600" y="5638800"/>
            <a:ext cx="6400800" cy="838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bg2"/>
                </a:solidFill>
                <a:effectLst/>
                <a:uLnTx/>
                <a:uFillTx/>
                <a:latin typeface="+mn-lt"/>
                <a:ea typeface="+mn-ea"/>
                <a:cs typeface="+mn-cs"/>
              </a:rPr>
              <a:t>Managing Your Money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descr="Graphic showing money falling from the sk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589D-7E1F-2A5C-0A2C-30276FFCF775}"/>
              </a:ext>
            </a:extLst>
          </p:cNvPr>
          <p:cNvSpPr>
            <a:spLocks noGrp="1"/>
          </p:cNvSpPr>
          <p:nvPr>
            <p:ph type="title"/>
          </p:nvPr>
        </p:nvSpPr>
        <p:spPr>
          <a:xfrm>
            <a:off x="395288" y="260350"/>
            <a:ext cx="8291512" cy="508000"/>
          </a:xfrm>
        </p:spPr>
        <p:txBody>
          <a:bodyPr/>
          <a:lstStyle/>
          <a:p>
            <a:r>
              <a:rPr lang="en-US" dirty="0"/>
              <a:t>Best Ideas for Becoming Financially Secure</a:t>
            </a:r>
          </a:p>
        </p:txBody>
      </p:sp>
      <p:sp>
        <p:nvSpPr>
          <p:cNvPr id="3" name="Content Placeholder 2">
            <a:extLst>
              <a:ext uri="{FF2B5EF4-FFF2-40B4-BE49-F238E27FC236}">
                <a16:creationId xmlns:a16="http://schemas.microsoft.com/office/drawing/2014/main" id="{E2CBE442-3D83-F241-7F9D-BF6CC404A7F2}"/>
              </a:ext>
            </a:extLst>
          </p:cNvPr>
          <p:cNvSpPr>
            <a:spLocks noGrp="1"/>
          </p:cNvSpPr>
          <p:nvPr>
            <p:ph idx="1"/>
          </p:nvPr>
        </p:nvSpPr>
        <p:spPr>
          <a:xfrm>
            <a:off x="395288" y="908050"/>
            <a:ext cx="7986712" cy="4895850"/>
          </a:xfrm>
        </p:spPr>
        <p:txBody>
          <a:bodyPr/>
          <a:lstStyle/>
          <a:p>
            <a:r>
              <a:rPr lang="en-US" sz="3200" dirty="0"/>
              <a:t>Monitor your spending</a:t>
            </a:r>
          </a:p>
          <a:p>
            <a:r>
              <a:rPr lang="en-US" sz="3200" dirty="0"/>
              <a:t>Identify spending leaks</a:t>
            </a:r>
          </a:p>
          <a:p>
            <a:r>
              <a:rPr lang="en-US" sz="3200" dirty="0"/>
              <a:t>Prepare a budget</a:t>
            </a:r>
          </a:p>
          <a:p>
            <a:r>
              <a:rPr lang="en-US" sz="3200" dirty="0"/>
              <a:t>Beware of credit and interest</a:t>
            </a:r>
          </a:p>
          <a:p>
            <a:r>
              <a:rPr lang="en-US" sz="3200" dirty="0"/>
              <a:t>Get in the habit of saving money</a:t>
            </a:r>
          </a:p>
          <a:p>
            <a:r>
              <a:rPr lang="en-US" sz="3200" dirty="0"/>
              <a:t>Learn about investing</a:t>
            </a:r>
          </a:p>
          <a:p>
            <a:r>
              <a:rPr lang="en-US" sz="3200" dirty="0"/>
              <a:t>Start early using these ideas</a:t>
            </a:r>
          </a:p>
        </p:txBody>
      </p:sp>
    </p:spTree>
    <p:extLst>
      <p:ext uri="{BB962C8B-B14F-4D97-AF65-F5344CB8AC3E}">
        <p14:creationId xmlns:p14="http://schemas.microsoft.com/office/powerpoint/2010/main" val="2470925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descr="Road sign with &quot;Money&quot; and &quot;Savings&quot;"/>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A wad of money with a belt around it symbolizing a tight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descr="The word &quot;Budget&quot; with a belt around it signifying a tight budg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1491299"/>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name="Clip" r:id="rId2" imgW="801014" imgH="900684" progId="MS_ClipArt_Gallery.2">
                  <p:embed/>
                </p:oleObj>
              </mc:Choice>
              <mc:Fallback>
                <p:oleObj name="Clip" r:id="rId2" imgW="801014" imgH="900684" progId="MS_ClipArt_Gallery.2">
                  <p:embed/>
                  <p:pic>
                    <p:nvPicPr>
                      <p:cNvPr id="7577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1404618"/>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name="Clip" r:id="rId2" imgW="989965" imgH="801370" progId="MS_ClipArt_Gallery.2">
                  <p:embed/>
                </p:oleObj>
              </mc:Choice>
              <mc:Fallback>
                <p:oleObj name="Clip" r:id="rId2" imgW="989965" imgH="801370" progId="MS_ClipArt_Gallery.2">
                  <p:embed/>
                  <p:pic>
                    <p:nvPicPr>
                      <p:cNvPr id="76803"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142906"/>
              </p:ext>
            </p:extLst>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name="Clip" r:id="rId2" imgW="4582562" imgH="3140044" progId="MS_ClipArt_Gallery.2">
                  <p:embed/>
                </p:oleObj>
              </mc:Choice>
              <mc:Fallback>
                <p:oleObj name="Clip" r:id="rId2" imgW="4582562" imgH="3140044" progId="MS_ClipArt_Gallery.2">
                  <p:embed/>
                  <p:pic>
                    <p:nvPicPr>
                      <p:cNvPr id="77827"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4817772"/>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name="Clip" r:id="rId2" imgW="4579545" imgH="4434689" progId="MS_ClipArt_Gallery.2">
                  <p:embed/>
                </p:oleObj>
              </mc:Choice>
              <mc:Fallback>
                <p:oleObj name="Clip" r:id="rId2" imgW="4579545" imgH="4434689" progId="MS_ClipArt_Gallery.2">
                  <p:embed/>
                  <p:pic>
                    <p:nvPicPr>
                      <p:cNvPr id="78852"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DFF5-DB8C-ECE6-304D-3CCC0B1A02E5}"/>
              </a:ext>
            </a:extLst>
          </p:cNvPr>
          <p:cNvSpPr>
            <a:spLocks noGrp="1"/>
          </p:cNvSpPr>
          <p:nvPr>
            <p:ph type="title"/>
          </p:nvPr>
        </p:nvSpPr>
        <p:spPr/>
        <p:txBody>
          <a:bodyPr/>
          <a:lstStyle/>
          <a:p>
            <a:r>
              <a:rPr lang="en-US" dirty="0"/>
              <a:t>Consider a Part Time Job</a:t>
            </a:r>
          </a:p>
        </p:txBody>
      </p:sp>
      <p:sp>
        <p:nvSpPr>
          <p:cNvPr id="3" name="Content Placeholder 2">
            <a:extLst>
              <a:ext uri="{FF2B5EF4-FFF2-40B4-BE49-F238E27FC236}">
                <a16:creationId xmlns:a16="http://schemas.microsoft.com/office/drawing/2014/main" id="{6D07C393-9419-203D-7151-6A57C6F78D9F}"/>
              </a:ext>
            </a:extLst>
          </p:cNvPr>
          <p:cNvSpPr>
            <a:spLocks noGrp="1"/>
          </p:cNvSpPr>
          <p:nvPr>
            <p:ph idx="1"/>
          </p:nvPr>
        </p:nvSpPr>
        <p:spPr>
          <a:xfrm>
            <a:off x="304800" y="1416050"/>
            <a:ext cx="6551612" cy="2673350"/>
          </a:xfrm>
        </p:spPr>
        <p:txBody>
          <a:bodyPr/>
          <a:lstStyle/>
          <a:p>
            <a:r>
              <a:rPr lang="en-US" dirty="0"/>
              <a:t>No more than 20 hours a week</a:t>
            </a:r>
          </a:p>
          <a:p>
            <a:r>
              <a:rPr lang="en-US" dirty="0"/>
              <a:t>Provides extra income and valuable work experience</a:t>
            </a:r>
          </a:p>
        </p:txBody>
      </p:sp>
    </p:spTree>
    <p:extLst>
      <p:ext uri="{BB962C8B-B14F-4D97-AF65-F5344CB8AC3E}">
        <p14:creationId xmlns:p14="http://schemas.microsoft.com/office/powerpoint/2010/main" val="25458678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descr="Photo showing stacks of money and a scholarship applicat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marL="0" indent="0">
              <a:buNone/>
              <a:defRPr/>
            </a:pPr>
            <a:r>
              <a:rPr lang="en-US" dirty="0">
                <a:solidFill>
                  <a:schemeClr val="tx2"/>
                </a:solidFill>
              </a:rPr>
              <a:t>Research </a:t>
            </a:r>
          </a:p>
          <a:p>
            <a:pPr lvl="1">
              <a:defRPr/>
            </a:pPr>
            <a:r>
              <a:rPr lang="en-US" dirty="0">
                <a:solidFill>
                  <a:schemeClr val="tx2"/>
                </a:solidFill>
              </a:rPr>
              <a:t>Artificial Intelligence Search</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3894695"/>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1924"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4119614"/>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2948"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7193416"/>
              </p:ext>
            </p:extLst>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name="Clip" r:id="rId2" imgW="3190875" imgH="1743075" progId="MS_ClipArt_Gallery.2">
                  <p:embed/>
                </p:oleObj>
              </mc:Choice>
              <mc:Fallback>
                <p:oleObj name="Clip" r:id="rId2" imgW="3190875" imgH="1743075" progId="MS_ClipArt_Gallery.2">
                  <p:embed/>
                  <p:pic>
                    <p:nvPicPr>
                      <p:cNvPr id="88067"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Woman asking the question, Should I spend or sa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descr="Goal setting is specific, measurable, achievable, realistic, and timel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889662"/>
            <a:ext cx="6048375" cy="508000"/>
          </a:xfrm>
        </p:spPr>
        <p:txBody>
          <a:bodyPr/>
          <a:lstStyle/>
          <a:p>
            <a:pPr>
              <a:defRPr/>
            </a:pPr>
            <a:r>
              <a:rPr lang="en-US" dirty="0"/>
              <a:t>Keys to Success:</a:t>
            </a:r>
            <a:br>
              <a:rPr lang="en-US" dirty="0"/>
            </a:br>
            <a:r>
              <a:rPr lang="en-US" dirty="0"/>
              <a:t>Do What Is Important First</a:t>
            </a:r>
          </a:p>
        </p:txBody>
      </p:sp>
      <p:graphicFrame>
        <p:nvGraphicFramePr>
          <p:cNvPr id="8499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1435754"/>
              </p:ext>
            </p:extLst>
          </p:nvPr>
        </p:nvGraphicFramePr>
        <p:xfrm>
          <a:off x="2971800" y="2362200"/>
          <a:ext cx="3021013" cy="30781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4995"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248</TotalTime>
  <Words>1684</Words>
  <Application>Microsoft Office PowerPoint</Application>
  <PresentationFormat>On-screen Show (4:3)</PresentationFormat>
  <Paragraphs>289</Paragraphs>
  <Slides>91</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0" baseType="lpstr">
      <vt:lpstr>Arial</vt:lpstr>
      <vt:lpstr>Arial Black</vt:lpstr>
      <vt:lpstr>Arial Rounded MT Bold</vt:lpstr>
      <vt:lpstr>Century Gothic</vt:lpstr>
      <vt:lpstr>Impact</vt:lpstr>
      <vt:lpstr>Tahoma</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Time</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Technology Addiction?</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Daily Schedule</vt:lpstr>
      <vt:lpstr>Weekly Schedule</vt:lpstr>
      <vt:lpstr>Monthly Schedule</vt:lpstr>
      <vt:lpstr>Semester Calendar</vt:lpstr>
      <vt:lpstr>Yearly Schedule</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Avoiding Procrastination</vt:lpstr>
      <vt:lpstr>Use AI to Create a Custom Schedule Here is an example for managing time to write a term paper using Microsoft Copilot</vt:lpstr>
      <vt:lpstr>Avoiding Procrastination</vt:lpstr>
      <vt:lpstr>Avoiding Procrastination</vt:lpstr>
      <vt:lpstr>Managing Your Money</vt:lpstr>
      <vt:lpstr>Save money to accomplish your goals.  </vt:lpstr>
      <vt:lpstr>Best Ideas for Becoming Financially Secure</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Consider a Part Time Job</vt:lpstr>
      <vt:lpstr>Apply for a Scholarship</vt:lpstr>
      <vt:lpstr>How to Apply for a Scholarship</vt:lpstr>
      <vt:lpstr>How to Apply for a Scholarship</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27</cp:revision>
  <dcterms:created xsi:type="dcterms:W3CDTF">2013-11-20T23:58:02Z</dcterms:created>
  <dcterms:modified xsi:type="dcterms:W3CDTF">2024-12-15T20:04:16Z</dcterms:modified>
</cp:coreProperties>
</file>