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3400" y="5562600"/>
            <a:ext cx="7918450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Updated Job Search Strategies 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200775"/>
            <a:ext cx="2590800" cy="647700"/>
          </a:xfrm>
        </p:spPr>
        <p:txBody>
          <a:bodyPr/>
          <a:lstStyle/>
          <a:p>
            <a:r>
              <a:rPr lang="en-US" dirty="0" smtClean="0"/>
              <a:t>Chapter 6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Online Resumes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4168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Many jobs today will be posted on the Internet and will require online resumes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04350"/>
              </p:ext>
            </p:extLst>
          </p:nvPr>
        </p:nvGraphicFramePr>
        <p:xfrm>
          <a:off x="5241925" y="3417887"/>
          <a:ext cx="3902075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3902044" imgH="3468986" progId="MS_ClipArt_Gallery.2">
                  <p:embed/>
                </p:oleObj>
              </mc:Choice>
              <mc:Fallback>
                <p:oleObj name="Clip" r:id="rId3" imgW="3902044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3417887"/>
                        <a:ext cx="3902075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2209800"/>
            <a:ext cx="6910388" cy="46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Cover Letter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4383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briefly the job you are interested in.</a:t>
            </a:r>
          </a:p>
          <a:p>
            <a:pPr>
              <a:defRPr/>
            </a:pPr>
            <a:r>
              <a:rPr lang="en-US" dirty="0" smtClean="0"/>
              <a:t>Briefly state how your education and experience would be an asset to the company.</a:t>
            </a:r>
          </a:p>
          <a:p>
            <a:pPr>
              <a:defRPr/>
            </a:pPr>
            <a:r>
              <a:rPr lang="en-US" dirty="0" smtClean="0"/>
              <a:t>Ask for an interview.</a:t>
            </a:r>
          </a:p>
          <a:p>
            <a:pPr>
              <a:defRPr/>
            </a:pPr>
            <a:r>
              <a:rPr lang="en-US" dirty="0" smtClean="0"/>
              <a:t>Attach your resume.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Assignment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Complete a resume and cover letter for your ideal job.</a:t>
            </a:r>
          </a:p>
          <a:p>
            <a:pPr>
              <a:defRPr/>
            </a:pPr>
            <a:r>
              <a:rPr lang="en-US" dirty="0" smtClean="0"/>
              <a:t>Assume you have graduated from college and are applying for that job that motivated you to finish college.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76400"/>
            <a:ext cx="8610600" cy="508000"/>
          </a:xfrm>
        </p:spPr>
        <p:txBody>
          <a:bodyPr/>
          <a:lstStyle/>
          <a:p>
            <a:pPr algn="ctr"/>
            <a:r>
              <a:rPr lang="en-US" dirty="0" smtClean="0"/>
              <a:t>Establishing Your Personal Brand Online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367866" cy="4025900"/>
          </a:xfrm>
        </p:spPr>
      </p:pic>
    </p:spTree>
    <p:extLst>
      <p:ext uri="{BB962C8B-B14F-4D97-AF65-F5344CB8AC3E}">
        <p14:creationId xmlns:p14="http://schemas.microsoft.com/office/powerpoint/2010/main" val="320837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r>
              <a:rPr lang="en-US" dirty="0" smtClean="0"/>
              <a:t>Personal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416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Through the use of social media, you can use this concept to market your strengths to potential employers and to find a satisfying career.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0680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Define your brand.</a:t>
            </a:r>
          </a:p>
          <a:p>
            <a:pPr marL="0" indent="0">
              <a:buNone/>
            </a:pPr>
            <a:r>
              <a:rPr lang="en-US" sz="3200" dirty="0" smtClean="0"/>
              <a:t>What are your passions, goals, and personal strengths and how can they be used in the job market?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18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Manage your online presence.</a:t>
            </a:r>
          </a:p>
          <a:p>
            <a:pPr marL="0" indent="0">
              <a:buNone/>
            </a:pPr>
            <a:r>
              <a:rPr lang="en-US" dirty="0" smtClean="0"/>
              <a:t>Beware of materials like these:</a:t>
            </a:r>
          </a:p>
          <a:p>
            <a:r>
              <a:rPr lang="en-US" dirty="0" smtClean="0"/>
              <a:t>Photos or references to drug or alcohol abuse</a:t>
            </a:r>
          </a:p>
          <a:p>
            <a:r>
              <a:rPr lang="en-US" dirty="0" smtClean="0"/>
              <a:t>Discriminatory comments on race, religion or gender</a:t>
            </a:r>
          </a:p>
          <a:p>
            <a:r>
              <a:rPr lang="en-US" dirty="0" smtClean="0"/>
              <a:t>Negative comments about previous employers</a:t>
            </a:r>
          </a:p>
          <a:p>
            <a:r>
              <a:rPr lang="en-US" dirty="0" smtClean="0"/>
              <a:t>Poor communication skills (grammar and spelling)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7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Set up a nameplate website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About.me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Visify.com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These are free.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7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Online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Top sites: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LinkedIn</a:t>
            </a:r>
          </a:p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036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416800" cy="508000"/>
          </a:xfrm>
        </p:spPr>
        <p:txBody>
          <a:bodyPr/>
          <a:lstStyle/>
          <a:p>
            <a:r>
              <a:rPr lang="en-US" dirty="0" smtClean="0"/>
              <a:t>How can you increase your chances of employment while in college?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1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Online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Ads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1"/>
                </a:solidFill>
              </a:rPr>
              <a:t>careerbuilder.com</a:t>
            </a:r>
          </a:p>
          <a:p>
            <a:r>
              <a:rPr lang="en-US" dirty="0" smtClean="0"/>
              <a:t>Job Search Engines</a:t>
            </a:r>
          </a:p>
          <a:p>
            <a:pPr marL="400050" lvl="1" indent="0">
              <a:buNone/>
            </a:pPr>
            <a:r>
              <a:rPr lang="en-US" sz="2800" b="0" dirty="0" smtClean="0">
                <a:solidFill>
                  <a:schemeClr val="accent1"/>
                </a:solidFill>
              </a:rPr>
              <a:t>Simplyhired.com</a:t>
            </a:r>
          </a:p>
          <a:p>
            <a:pPr marL="400050" lvl="1" indent="0">
              <a:buNone/>
            </a:pPr>
            <a:r>
              <a:rPr lang="en-US" sz="2800" b="0" dirty="0" smtClean="0">
                <a:solidFill>
                  <a:schemeClr val="accent1"/>
                </a:solidFill>
              </a:rPr>
              <a:t>Indeed.com</a:t>
            </a:r>
          </a:p>
          <a:p>
            <a:pPr marL="457200" indent="-457200"/>
            <a:r>
              <a:rPr lang="en-US" dirty="0" smtClean="0"/>
              <a:t>Employment agencies</a:t>
            </a:r>
          </a:p>
          <a:p>
            <a:pPr marL="457200" indent="-457200"/>
            <a:r>
              <a:rPr lang="en-US" b="0" dirty="0" smtClean="0"/>
              <a:t>Using email to find a job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794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Job Interview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981200" y="1676400"/>
          <a:ext cx="51054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3" imgW="2996697" imgH="2738673" progId="MS_ClipArt_Gallery.2">
                  <p:embed/>
                </p:oleObj>
              </mc:Choice>
              <mc:Fallback>
                <p:oleObj name="Clip" r:id="rId3" imgW="2996697" imgH="273867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105400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First Learn About the Job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Library</a:t>
            </a:r>
          </a:p>
          <a:p>
            <a:pPr>
              <a:defRPr/>
            </a:pPr>
            <a:r>
              <a:rPr lang="en-US" dirty="0" smtClean="0"/>
              <a:t>Personnel Office</a:t>
            </a:r>
          </a:p>
          <a:p>
            <a:pPr>
              <a:defRPr/>
            </a:pPr>
            <a:r>
              <a:rPr lang="en-US" dirty="0" smtClean="0"/>
              <a:t>Friends and Contacts</a:t>
            </a:r>
          </a:p>
          <a:p>
            <a:pPr>
              <a:defRPr/>
            </a:pPr>
            <a:r>
              <a:rPr lang="en-US" dirty="0" smtClean="0"/>
              <a:t>Web Site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16324"/>
              </p:ext>
            </p:extLst>
          </p:nvPr>
        </p:nvGraphicFramePr>
        <p:xfrm>
          <a:off x="7115175" y="4772025"/>
          <a:ext cx="20288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3" imgW="1766621" imgH="1792224" progId="MS_ClipArt_Gallery.2">
                  <p:embed/>
                </p:oleObj>
              </mc:Choice>
              <mc:Fallback>
                <p:oleObj name="Clip" r:id="rId3" imgW="1766621" imgH="17922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4772025"/>
                        <a:ext cx="20288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82186"/>
              </p:ext>
            </p:extLst>
          </p:nvPr>
        </p:nvGraphicFramePr>
        <p:xfrm>
          <a:off x="4038600" y="3581400"/>
          <a:ext cx="24384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5" imgW="14630400" imgH="12262104" progId="MS_ClipArt_Gallery.2">
                  <p:embed/>
                </p:oleObj>
              </mc:Choice>
              <mc:Fallback>
                <p:oleObj name="Clip" r:id="rId5" imgW="14630400" imgH="122621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81400"/>
                        <a:ext cx="24384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Interviewers Look For: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416800" cy="3925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Enthusiasm and commitment</a:t>
            </a:r>
          </a:p>
          <a:p>
            <a:pPr>
              <a:defRPr/>
            </a:pPr>
            <a:r>
              <a:rPr lang="en-US" dirty="0" smtClean="0"/>
              <a:t>How you can be an asset to the company</a:t>
            </a:r>
          </a:p>
          <a:p>
            <a:pPr>
              <a:defRPr/>
            </a:pPr>
            <a:r>
              <a:rPr lang="en-US" dirty="0" smtClean="0"/>
              <a:t>How you can work as part of a team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235784"/>
              </p:ext>
            </p:extLst>
          </p:nvPr>
        </p:nvGraphicFramePr>
        <p:xfrm>
          <a:off x="5995987" y="4443412"/>
          <a:ext cx="3148013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3" imgW="4519613" imgH="3467100" progId="MS_ClipArt_Gallery.2">
                  <p:embed/>
                </p:oleObj>
              </mc:Choice>
              <mc:Fallback>
                <p:oleObj name="Clip" r:id="rId3" imgW="4519613" imgH="34671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7" y="4443412"/>
                        <a:ext cx="3148013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Make a Good Impression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Dress appropriately.</a:t>
            </a:r>
          </a:p>
          <a:p>
            <a:pPr>
              <a:defRPr/>
            </a:pPr>
            <a:r>
              <a:rPr lang="en-US" dirty="0" smtClean="0"/>
              <a:t>Relax.</a:t>
            </a:r>
          </a:p>
          <a:p>
            <a:pPr>
              <a:defRPr/>
            </a:pPr>
            <a:r>
              <a:rPr lang="en-US" dirty="0" smtClean="0"/>
              <a:t>Anticipate interview questions.</a:t>
            </a:r>
          </a:p>
          <a:p>
            <a:pPr>
              <a:defRPr/>
            </a:pPr>
            <a:r>
              <a:rPr lang="en-US" dirty="0" smtClean="0"/>
              <a:t>Smile and introduce yourself.</a:t>
            </a:r>
          </a:p>
          <a:p>
            <a:pPr>
              <a:defRPr/>
            </a:pPr>
            <a:r>
              <a:rPr lang="en-US" dirty="0" smtClean="0"/>
              <a:t>Maintain eye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Interview Questions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Tell us about yourself.</a:t>
            </a:r>
          </a:p>
          <a:p>
            <a:pPr>
              <a:defRPr/>
            </a:pPr>
            <a:r>
              <a:rPr lang="en-US" dirty="0" smtClean="0"/>
              <a:t>Why do you want this job?</a:t>
            </a:r>
          </a:p>
          <a:p>
            <a:pPr>
              <a:defRPr/>
            </a:pPr>
            <a:r>
              <a:rPr lang="en-US" dirty="0" smtClean="0"/>
              <a:t>Why are you leaving your present job?</a:t>
            </a:r>
          </a:p>
          <a:p>
            <a:pPr>
              <a:defRPr/>
            </a:pPr>
            <a:r>
              <a:rPr lang="en-US" dirty="0" smtClean="0"/>
              <a:t>What are your strengths and weaknesses?</a:t>
            </a:r>
          </a:p>
          <a:p>
            <a:pPr>
              <a:defRPr/>
            </a:pPr>
            <a:r>
              <a:rPr lang="en-US" dirty="0" smtClean="0"/>
              <a:t>Tell us about a difficulty or problem you solved on the job.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Interview Questions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Tell us about one of your achievements on the job.</a:t>
            </a:r>
          </a:p>
          <a:p>
            <a:pPr>
              <a:defRPr/>
            </a:pPr>
            <a:r>
              <a:rPr lang="en-US" dirty="0" smtClean="0"/>
              <a:t>What do you like best about your job?</a:t>
            </a:r>
          </a:p>
          <a:p>
            <a:pPr>
              <a:defRPr/>
            </a:pPr>
            <a:r>
              <a:rPr lang="en-US" dirty="0" smtClean="0"/>
              <a:t>What do you like least?</a:t>
            </a:r>
          </a:p>
          <a:p>
            <a:pPr>
              <a:defRPr/>
            </a:pPr>
            <a:r>
              <a:rPr lang="en-US" dirty="0" smtClean="0"/>
              <a:t>Are there any questions you would like to ask?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a Thank You Note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makes a good impression.</a:t>
            </a:r>
          </a:p>
          <a:p>
            <a:pPr>
              <a:defRPr/>
            </a:pPr>
            <a:r>
              <a:rPr lang="en-US" dirty="0" smtClean="0"/>
              <a:t>It causes the interviewer to think about you again.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69420"/>
              </p:ext>
            </p:extLst>
          </p:nvPr>
        </p:nvGraphicFramePr>
        <p:xfrm>
          <a:off x="6324600" y="3962400"/>
          <a:ext cx="2790825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lip" r:id="rId3" imgW="1739189" imgH="1764792" progId="MS_ClipArt_Gallery.2">
                  <p:embed/>
                </p:oleObj>
              </mc:Choice>
              <mc:Fallback>
                <p:oleObj name="Clip" r:id="rId3" imgW="1739189" imgH="176479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62400"/>
                        <a:ext cx="2790825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Interview Worksheet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416800" cy="3240087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en-US" dirty="0" smtClean="0"/>
              <a:t>1. Answer the questions in 5 </a:t>
            </a:r>
            <a:r>
              <a:rPr lang="en-US" dirty="0" smtClean="0"/>
              <a:t>minutes.</a:t>
            </a:r>
            <a:endParaRPr lang="en-US" dirty="0" smtClean="0"/>
          </a:p>
          <a:p>
            <a:pPr marL="0" indent="0" algn="l">
              <a:buNone/>
              <a:defRPr/>
            </a:pPr>
            <a:r>
              <a:rPr lang="en-US" dirty="0" smtClean="0"/>
              <a:t>2.  Practice the questions with your </a:t>
            </a:r>
            <a:r>
              <a:rPr lang="en-US" dirty="0" smtClean="0"/>
              <a:t>partner.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r>
              <a:rPr lang="en-US" dirty="0" smtClean="0"/>
              <a:t>Informational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416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informal conversation useful for:</a:t>
            </a:r>
          </a:p>
          <a:p>
            <a:r>
              <a:rPr lang="en-US" dirty="0" smtClean="0"/>
              <a:t>Finding career information</a:t>
            </a:r>
          </a:p>
          <a:p>
            <a:r>
              <a:rPr lang="en-US" dirty="0" smtClean="0"/>
              <a:t>Exploring your career</a:t>
            </a:r>
          </a:p>
          <a:p>
            <a:r>
              <a:rPr lang="en-US" dirty="0" smtClean="0"/>
              <a:t>Building your network</a:t>
            </a:r>
          </a:p>
          <a:p>
            <a:r>
              <a:rPr lang="en-US" dirty="0" smtClean="0"/>
              <a:t>Finding future employment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It is not a job interview.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164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91512" cy="508000"/>
          </a:xfrm>
        </p:spPr>
        <p:txBody>
          <a:bodyPr/>
          <a:lstStyle/>
          <a:p>
            <a:r>
              <a:rPr lang="en-US" dirty="0" smtClean="0"/>
              <a:t>Increasing Chances for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416800" cy="3544887"/>
          </a:xfrm>
        </p:spPr>
        <p:txBody>
          <a:bodyPr/>
          <a:lstStyle/>
          <a:p>
            <a:r>
              <a:rPr lang="en-US" sz="3600" dirty="0" smtClean="0"/>
              <a:t>Using your College Career Services</a:t>
            </a:r>
          </a:p>
          <a:p>
            <a:r>
              <a:rPr lang="en-US" sz="3600" dirty="0" smtClean="0"/>
              <a:t>Volunteering</a:t>
            </a:r>
          </a:p>
          <a:p>
            <a:r>
              <a:rPr lang="en-US" sz="3600" dirty="0" smtClean="0"/>
              <a:t>Internships</a:t>
            </a:r>
          </a:p>
          <a:p>
            <a:r>
              <a:rPr lang="en-US" sz="3600" dirty="0" smtClean="0"/>
              <a:t>Working while in college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983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102" y="1219200"/>
            <a:ext cx="7416800" cy="508000"/>
          </a:xfrm>
        </p:spPr>
        <p:txBody>
          <a:bodyPr/>
          <a:lstStyle/>
          <a:p>
            <a:r>
              <a:rPr lang="en-US" dirty="0" smtClean="0"/>
              <a:t>Consider Starting Your Own Business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2" y="2314575"/>
            <a:ext cx="8827898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0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r>
              <a:rPr lang="en-US" dirty="0" smtClean="0"/>
              <a:t>Starting Your Own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7416800" cy="3240087"/>
          </a:xfrm>
        </p:spPr>
        <p:txBody>
          <a:bodyPr/>
          <a:lstStyle/>
          <a:p>
            <a:r>
              <a:rPr lang="en-US" dirty="0" smtClean="0"/>
              <a:t>A solution to limited job opportunities</a:t>
            </a:r>
          </a:p>
          <a:p>
            <a:r>
              <a:rPr lang="en-US" dirty="0" err="1" smtClean="0"/>
              <a:t>Millennials</a:t>
            </a:r>
            <a:r>
              <a:rPr lang="en-US" dirty="0" smtClean="0"/>
              <a:t> and Generation Z are more likely to start their own businesses</a:t>
            </a:r>
          </a:p>
          <a:p>
            <a:r>
              <a:rPr lang="en-US" dirty="0" smtClean="0"/>
              <a:t>Inspired by Mark </a:t>
            </a:r>
            <a:r>
              <a:rPr lang="en-US" dirty="0" err="1" smtClean="0"/>
              <a:t>Zuckerberg</a:t>
            </a:r>
            <a:r>
              <a:rPr lang="en-US" dirty="0" smtClean="0"/>
              <a:t> who founded Facebook while in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97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r>
              <a:rPr lang="en-US" dirty="0" smtClean="0"/>
              <a:t>The Most Important Challenge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5889625" cy="4474892"/>
          </a:xfrm>
        </p:spPr>
      </p:pic>
    </p:spTree>
    <p:extLst>
      <p:ext uri="{BB962C8B-B14F-4D97-AF65-F5344CB8AC3E}">
        <p14:creationId xmlns:p14="http://schemas.microsoft.com/office/powerpoint/2010/main" val="3384742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Keys to Success:</a:t>
            </a:r>
            <a:br>
              <a:rPr lang="en-US" smtClean="0"/>
            </a:br>
            <a:r>
              <a:rPr lang="en-US" smtClean="0"/>
              <a:t>You Are What You Think</a:t>
            </a:r>
          </a:p>
        </p:txBody>
      </p:sp>
      <p:graphicFrame>
        <p:nvGraphicFramePr>
          <p:cNvPr id="102403" name="Object 0"/>
          <p:cNvGraphicFramePr>
            <a:graphicFrameLocks noChangeAspect="1"/>
          </p:cNvGraphicFramePr>
          <p:nvPr/>
        </p:nvGraphicFramePr>
        <p:xfrm>
          <a:off x="2362200" y="2286000"/>
          <a:ext cx="35147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5147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we believe is true, comes true.</a:t>
            </a:r>
            <a:br>
              <a:rPr lang="en-US" dirty="0" smtClean="0"/>
            </a:br>
            <a:r>
              <a:rPr lang="en-US" dirty="0" smtClean="0"/>
              <a:t>What we believe is possible, </a:t>
            </a:r>
            <a:br>
              <a:rPr lang="en-US" dirty="0" smtClean="0"/>
            </a:br>
            <a:r>
              <a:rPr lang="en-US" dirty="0" smtClean="0"/>
              <a:t>becomes possible.</a:t>
            </a:r>
            <a:br>
              <a:rPr lang="en-US" dirty="0" smtClean="0"/>
            </a:br>
            <a:r>
              <a:rPr lang="en-US" dirty="0" smtClean="0"/>
              <a:t>                            --</a:t>
            </a:r>
            <a:r>
              <a:rPr lang="en-US" sz="3600" dirty="0" smtClean="0"/>
              <a:t>Henry Ford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Watch your thoughts;</a:t>
            </a:r>
            <a:br>
              <a:rPr lang="en-US" sz="3200" smtClean="0"/>
            </a:br>
            <a:r>
              <a:rPr lang="en-US" sz="3200" smtClean="0"/>
              <a:t>	they become words.</a:t>
            </a:r>
            <a:br>
              <a:rPr lang="en-US" sz="3200" smtClean="0"/>
            </a:br>
            <a:r>
              <a:rPr lang="en-US" sz="3200" smtClean="0"/>
              <a:t>Watch your words; </a:t>
            </a:r>
            <a:br>
              <a:rPr lang="en-US" sz="3200" smtClean="0"/>
            </a:br>
            <a:r>
              <a:rPr lang="en-US" sz="3200" smtClean="0"/>
              <a:t>	they become actions.</a:t>
            </a:r>
            <a:br>
              <a:rPr lang="en-US" sz="3200" smtClean="0"/>
            </a:br>
            <a:r>
              <a:rPr lang="en-US" sz="3200" smtClean="0"/>
              <a:t>Watch your actions; </a:t>
            </a:r>
            <a:br>
              <a:rPr lang="en-US" sz="3200" smtClean="0"/>
            </a:br>
            <a:r>
              <a:rPr lang="en-US" sz="3200" smtClean="0"/>
              <a:t>	they become habits.</a:t>
            </a:r>
            <a:br>
              <a:rPr lang="en-US" sz="3200" smtClean="0"/>
            </a:br>
            <a:r>
              <a:rPr lang="en-US" sz="3200" smtClean="0"/>
              <a:t>Watch your habits; </a:t>
            </a:r>
            <a:br>
              <a:rPr lang="en-US" sz="3200" smtClean="0"/>
            </a:br>
            <a:r>
              <a:rPr lang="en-US" sz="3200" smtClean="0"/>
              <a:t>	they become character.</a:t>
            </a:r>
            <a:br>
              <a:rPr lang="en-US" sz="3200" smtClean="0"/>
            </a:br>
            <a:r>
              <a:rPr lang="en-US" sz="3200" smtClean="0"/>
              <a:t>Watch your character;</a:t>
            </a:r>
            <a:br>
              <a:rPr lang="en-US" sz="3200" smtClean="0"/>
            </a:br>
            <a:r>
              <a:rPr lang="en-US" sz="3200" smtClean="0"/>
              <a:t>	it becomes your destiny.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                   Frank Outlaw</a:t>
            </a:r>
            <a:br>
              <a:rPr lang="en-US" sz="3200" smtClean="0"/>
            </a:br>
            <a:r>
              <a:rPr lang="en-US" sz="3200" smtClean="0"/>
              <a:t>                             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What You Think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5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416800" cy="508000"/>
          </a:xfrm>
        </p:spPr>
        <p:txBody>
          <a:bodyPr/>
          <a:lstStyle/>
          <a:p>
            <a:r>
              <a:rPr lang="en-US" dirty="0" smtClean="0"/>
              <a:t>Assignment: Measure Your Success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4490"/>
            <a:ext cx="6629400" cy="39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Writing a Resume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6172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Your Resume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416800" cy="3048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 snapshot of your education and experience</a:t>
            </a:r>
          </a:p>
          <a:p>
            <a:pPr>
              <a:defRPr/>
            </a:pPr>
            <a:r>
              <a:rPr lang="en-US" sz="3200" dirty="0" smtClean="0"/>
              <a:t>Generally one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Resume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Contact information</a:t>
            </a:r>
          </a:p>
          <a:p>
            <a:pPr lvl="1">
              <a:defRPr/>
            </a:pPr>
            <a:r>
              <a:rPr lang="en-US" sz="3600" dirty="0" smtClean="0"/>
              <a:t>Name</a:t>
            </a:r>
          </a:p>
          <a:p>
            <a:pPr lvl="1">
              <a:defRPr/>
            </a:pPr>
            <a:r>
              <a:rPr lang="en-US" sz="3600" dirty="0" smtClean="0"/>
              <a:t>Address</a:t>
            </a:r>
          </a:p>
          <a:p>
            <a:pPr lvl="1">
              <a:defRPr/>
            </a:pPr>
            <a:r>
              <a:rPr lang="en-US" sz="3600" dirty="0" smtClean="0"/>
              <a:t>Telephone</a:t>
            </a:r>
          </a:p>
          <a:p>
            <a:pPr lvl="1">
              <a:defRPr/>
            </a:pPr>
            <a:r>
              <a:rPr lang="en-US" sz="3600" dirty="0" smtClean="0"/>
              <a:t>E-mail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Resume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Career Objective</a:t>
            </a:r>
          </a:p>
          <a:p>
            <a:pPr>
              <a:defRPr/>
            </a:pPr>
            <a:r>
              <a:rPr lang="en-US" sz="3600" dirty="0" smtClean="0"/>
              <a:t>Education</a:t>
            </a:r>
          </a:p>
          <a:p>
            <a:pPr>
              <a:defRPr/>
            </a:pPr>
            <a:r>
              <a:rPr lang="en-US" sz="3600" dirty="0" smtClean="0"/>
              <a:t>Experience</a:t>
            </a:r>
          </a:p>
          <a:p>
            <a:pPr>
              <a:defRPr/>
            </a:pPr>
            <a:r>
              <a:rPr lang="en-US" sz="3600" dirty="0" smtClean="0"/>
              <a:t>Special skills, honors, awards</a:t>
            </a:r>
          </a:p>
          <a:p>
            <a:pPr>
              <a:defRPr/>
            </a:pPr>
            <a:r>
              <a:rPr lang="en-US" sz="3600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Resume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46250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Write clearly</a:t>
            </a:r>
          </a:p>
          <a:p>
            <a:pPr>
              <a:defRPr/>
            </a:pPr>
            <a:r>
              <a:rPr lang="en-US" sz="3200" dirty="0" smtClean="0"/>
              <a:t>Be brief</a:t>
            </a:r>
          </a:p>
          <a:p>
            <a:pPr>
              <a:defRPr/>
            </a:pPr>
            <a:r>
              <a:rPr lang="en-US" sz="3200" dirty="0" smtClean="0"/>
              <a:t>Be neat</a:t>
            </a:r>
          </a:p>
          <a:p>
            <a:pPr>
              <a:defRPr/>
            </a:pPr>
            <a:r>
              <a:rPr lang="en-US" sz="3200" dirty="0" smtClean="0"/>
              <a:t>Be honest</a:t>
            </a:r>
          </a:p>
          <a:p>
            <a:pPr>
              <a:defRPr/>
            </a:pPr>
            <a:r>
              <a:rPr lang="en-US" sz="3200" dirty="0" smtClean="0"/>
              <a:t>Print professionally or post online</a:t>
            </a:r>
          </a:p>
          <a:p>
            <a:pPr>
              <a:defRPr/>
            </a:pPr>
            <a:r>
              <a:rPr lang="en-US" sz="3200" dirty="0" smtClean="0"/>
              <a:t>Your resume represents you!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86308"/>
              </p:ext>
            </p:extLst>
          </p:nvPr>
        </p:nvGraphicFramePr>
        <p:xfrm>
          <a:off x="3962400" y="1143000"/>
          <a:ext cx="263525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4579545" imgH="4680642" progId="MS_ClipArt_Gallery.2">
                  <p:embed/>
                </p:oleObj>
              </mc:Choice>
              <mc:Fallback>
                <p:oleObj name="Clip" r:id="rId3" imgW="4579545" imgH="468064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143000"/>
                        <a:ext cx="263525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Letters of Reference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416800" cy="4383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Ask for letters of reference from your current employers and professors.  Keep them on file.</a:t>
            </a:r>
          </a:p>
          <a:p>
            <a:pPr>
              <a:defRPr/>
            </a:pPr>
            <a:r>
              <a:rPr lang="en-US" dirty="0" smtClean="0"/>
              <a:t>Ask for endorsements on </a:t>
            </a:r>
            <a:r>
              <a:rPr lang="en-US" dirty="0" smtClean="0"/>
              <a:t>LinkedIn.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Use them to apply for jobs and scholarships.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07379"/>
              </p:ext>
            </p:extLst>
          </p:nvPr>
        </p:nvGraphicFramePr>
        <p:xfrm>
          <a:off x="6781800" y="4591050"/>
          <a:ext cx="22701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3473513" imgH="3468986" progId="MS_ClipArt_Gallery.2">
                  <p:embed/>
                </p:oleObj>
              </mc:Choice>
              <mc:Fallback>
                <p:oleObj name="Clip" r:id="rId3" imgW="3473513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91050"/>
                        <a:ext cx="22701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</TotalTime>
  <Words>631</Words>
  <Application>Microsoft Office PowerPoint</Application>
  <PresentationFormat>On-screen Show (4:3)</PresentationFormat>
  <Paragraphs>129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template</vt:lpstr>
      <vt:lpstr>Clip</vt:lpstr>
      <vt:lpstr>Updated Job Search Strategies </vt:lpstr>
      <vt:lpstr>How can you increase your chances of employment while in college?</vt:lpstr>
      <vt:lpstr>Increasing Chances for Employment</vt:lpstr>
      <vt:lpstr>Writing a Resume</vt:lpstr>
      <vt:lpstr>Your Resume</vt:lpstr>
      <vt:lpstr>Resume</vt:lpstr>
      <vt:lpstr>Resume</vt:lpstr>
      <vt:lpstr>Good Resume</vt:lpstr>
      <vt:lpstr>Letters of Reference</vt:lpstr>
      <vt:lpstr>Online Resumes</vt:lpstr>
      <vt:lpstr>The Cover Letter</vt:lpstr>
      <vt:lpstr>Cover Letter</vt:lpstr>
      <vt:lpstr>Assignment</vt:lpstr>
      <vt:lpstr>Establishing Your Personal Brand Online</vt:lpstr>
      <vt:lpstr>Personal Branding</vt:lpstr>
      <vt:lpstr>Personal Branding</vt:lpstr>
      <vt:lpstr>Personal Branding</vt:lpstr>
      <vt:lpstr>Personal Branding</vt:lpstr>
      <vt:lpstr>Using Online Tools</vt:lpstr>
      <vt:lpstr>Using Online Tools</vt:lpstr>
      <vt:lpstr>The Job Interview</vt:lpstr>
      <vt:lpstr>First Learn About the Job</vt:lpstr>
      <vt:lpstr>Interviewers Look For:</vt:lpstr>
      <vt:lpstr>Make a Good Impression</vt:lpstr>
      <vt:lpstr>Some Interview Questions</vt:lpstr>
      <vt:lpstr>Interview Questions</vt:lpstr>
      <vt:lpstr>Write a Thank You Note</vt:lpstr>
      <vt:lpstr>Interview Worksheet </vt:lpstr>
      <vt:lpstr>Informational Interviewing</vt:lpstr>
      <vt:lpstr>Consider Starting Your Own Business</vt:lpstr>
      <vt:lpstr>Starting Your Own Business</vt:lpstr>
      <vt:lpstr>The Most Important Challenge</vt:lpstr>
      <vt:lpstr>Keys to Success: You Are What You Think</vt:lpstr>
      <vt:lpstr>What we believe is true, comes true. What we believe is possible,  becomes possible.                             --Henry Ford</vt:lpstr>
      <vt:lpstr>Watch your thoughts;  they become words. Watch your words;   they become actions. Watch your actions;   they become habits. Watch your habits;   they become character. Watch your character;  it becomes your destiny.                         Frank Outlaw                                </vt:lpstr>
      <vt:lpstr>You Are What You Think</vt:lpstr>
      <vt:lpstr>Assignment: Measure Your Success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11</cp:revision>
  <dcterms:created xsi:type="dcterms:W3CDTF">2012-01-16T03:20:14Z</dcterms:created>
  <dcterms:modified xsi:type="dcterms:W3CDTF">2013-11-14T17:50:31Z</dcterms:modified>
</cp:coreProperties>
</file>