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3" r:id="rId19"/>
    <p:sldId id="276" r:id="rId20"/>
    <p:sldId id="277" r:id="rId21"/>
    <p:sldId id="297" r:id="rId22"/>
    <p:sldId id="278" r:id="rId23"/>
    <p:sldId id="279" r:id="rId24"/>
    <p:sldId id="293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2094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3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6AAEF9B7-FA9B-4485-9EC1-7E933786A5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82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5273675"/>
            <a:ext cx="5903913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6161088"/>
            <a:ext cx="5903913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67425" y="692150"/>
            <a:ext cx="1889125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92150"/>
            <a:ext cx="551973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9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4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96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9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14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92150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484313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33400" y="5562600"/>
            <a:ext cx="8223250" cy="720725"/>
          </a:xfrm>
        </p:spPr>
        <p:txBody>
          <a:bodyPr/>
          <a:lstStyle/>
          <a:p>
            <a:r>
              <a:rPr lang="en-US" dirty="0" smtClean="0">
                <a:latin typeface="Tahoma" charset="0"/>
              </a:rPr>
              <a:t>Exploring Your Multiple Intelligences </a:t>
            </a:r>
            <a:endParaRPr 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6210300"/>
            <a:ext cx="2590800" cy="6477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Bodily Kinesthetic</a:t>
            </a:r>
          </a:p>
          <a:p>
            <a:pPr marL="0" indent="0">
              <a:buNone/>
            </a:pPr>
            <a:r>
              <a:rPr lang="en-US" dirty="0" smtClean="0"/>
              <a:t>Hand and eye   </a:t>
            </a:r>
          </a:p>
          <a:p>
            <a:pPr marL="0" indent="0">
              <a:buNone/>
            </a:pPr>
            <a:r>
              <a:rPr lang="en-US" dirty="0" smtClean="0"/>
              <a:t>    coordination</a:t>
            </a:r>
          </a:p>
          <a:p>
            <a:pPr marL="0" indent="0">
              <a:buNone/>
            </a:pPr>
            <a:r>
              <a:rPr lang="en-US" dirty="0" smtClean="0"/>
              <a:t>Athletics</a:t>
            </a:r>
          </a:p>
          <a:p>
            <a:pPr marL="0" indent="0">
              <a:buNone/>
            </a:pPr>
            <a:r>
              <a:rPr lang="en-US" dirty="0" smtClean="0"/>
              <a:t>Dance</a:t>
            </a:r>
          </a:p>
          <a:p>
            <a:pPr marL="0" indent="0">
              <a:buNone/>
            </a:pPr>
            <a:r>
              <a:rPr lang="en-US" dirty="0" smtClean="0"/>
              <a:t>Drama</a:t>
            </a:r>
          </a:p>
          <a:p>
            <a:pPr marL="0" indent="0">
              <a:buNone/>
            </a:pPr>
            <a:r>
              <a:rPr lang="en-US" dirty="0" smtClean="0"/>
              <a:t>Cooking</a:t>
            </a:r>
          </a:p>
          <a:p>
            <a:pPr marL="0" indent="0">
              <a:buNone/>
            </a:pPr>
            <a:r>
              <a:rPr lang="en-US" dirty="0" smtClean="0"/>
              <a:t>Learning by doing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Body Smart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484313"/>
            <a:ext cx="45910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Athlete</a:t>
            </a:r>
          </a:p>
          <a:p>
            <a:pPr marL="0" indent="0">
              <a:buNone/>
            </a:pPr>
            <a:r>
              <a:rPr lang="en-US" dirty="0" smtClean="0"/>
              <a:t>Carpenter</a:t>
            </a:r>
          </a:p>
          <a:p>
            <a:pPr marL="0" indent="0">
              <a:buNone/>
            </a:pPr>
            <a:r>
              <a:rPr lang="en-US" dirty="0" smtClean="0"/>
              <a:t>Craftsperson</a:t>
            </a:r>
          </a:p>
          <a:p>
            <a:pPr marL="0" indent="0">
              <a:buNone/>
            </a:pPr>
            <a:r>
              <a:rPr lang="en-US" dirty="0" smtClean="0"/>
              <a:t>Mechanic</a:t>
            </a:r>
          </a:p>
          <a:p>
            <a:pPr marL="0" indent="0">
              <a:buNone/>
            </a:pPr>
            <a:r>
              <a:rPr lang="en-US" dirty="0" smtClean="0"/>
              <a:t>Jeweler</a:t>
            </a:r>
          </a:p>
          <a:p>
            <a:pPr marL="0" indent="0">
              <a:buNone/>
            </a:pPr>
            <a:r>
              <a:rPr lang="en-US" dirty="0" smtClean="0"/>
              <a:t>Computer game designer</a:t>
            </a:r>
          </a:p>
          <a:p>
            <a:pPr marL="0" indent="0">
              <a:buNone/>
            </a:pPr>
            <a:r>
              <a:rPr lang="en-US" dirty="0" smtClean="0"/>
              <a:t>Firefighter</a:t>
            </a:r>
          </a:p>
          <a:p>
            <a:pPr marL="0" indent="0">
              <a:buNone/>
            </a:pPr>
            <a:r>
              <a:rPr lang="en-US" dirty="0" smtClean="0"/>
              <a:t>Forest ranger</a:t>
            </a:r>
          </a:p>
          <a:p>
            <a:pPr marL="0" indent="0">
              <a:buNone/>
            </a:pPr>
            <a:r>
              <a:rPr lang="en-US" dirty="0" smtClean="0"/>
              <a:t>Physical therapist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Linguistic</a:t>
            </a:r>
          </a:p>
          <a:p>
            <a:pPr marL="0" indent="0">
              <a:buNone/>
            </a:pPr>
            <a:r>
              <a:rPr lang="en-US" dirty="0" smtClean="0"/>
              <a:t>Reading</a:t>
            </a:r>
          </a:p>
          <a:p>
            <a:pPr marL="0" indent="0">
              <a:buNone/>
            </a:pPr>
            <a:r>
              <a:rPr lang="en-US" dirty="0" smtClean="0"/>
              <a:t>Writing</a:t>
            </a:r>
          </a:p>
          <a:p>
            <a:pPr marL="0" indent="0">
              <a:buNone/>
            </a:pPr>
            <a:r>
              <a:rPr lang="en-US" dirty="0" smtClean="0"/>
              <a:t>Vocabulary</a:t>
            </a:r>
          </a:p>
          <a:p>
            <a:pPr marL="0" indent="0">
              <a:buNone/>
            </a:pPr>
            <a:r>
              <a:rPr lang="en-US" dirty="0" smtClean="0"/>
              <a:t>Spelling</a:t>
            </a:r>
          </a:p>
          <a:p>
            <a:pPr marL="0" indent="0">
              <a:buNone/>
            </a:pPr>
            <a:r>
              <a:rPr lang="en-US" dirty="0" smtClean="0"/>
              <a:t>Good listener</a:t>
            </a:r>
          </a:p>
          <a:p>
            <a:pPr marL="0" indent="0">
              <a:buNone/>
            </a:pPr>
            <a:r>
              <a:rPr lang="en-US" dirty="0" smtClean="0"/>
              <a:t>Good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Word Smart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Journalist</a:t>
            </a:r>
          </a:p>
          <a:p>
            <a:pPr marL="0" indent="0">
              <a:buNone/>
            </a:pPr>
            <a:r>
              <a:rPr lang="en-US" dirty="0" smtClean="0"/>
              <a:t>Writer</a:t>
            </a:r>
          </a:p>
          <a:p>
            <a:pPr marL="0" indent="0">
              <a:buNone/>
            </a:pPr>
            <a:r>
              <a:rPr lang="en-US" dirty="0" smtClean="0"/>
              <a:t>Editor</a:t>
            </a:r>
          </a:p>
          <a:p>
            <a:pPr marL="0" indent="0">
              <a:buNone/>
            </a:pPr>
            <a:r>
              <a:rPr lang="en-US" dirty="0" smtClean="0"/>
              <a:t>Attorney</a:t>
            </a:r>
          </a:p>
          <a:p>
            <a:pPr marL="0" indent="0">
              <a:buNone/>
            </a:pPr>
            <a:r>
              <a:rPr lang="en-US" dirty="0" smtClean="0"/>
              <a:t>Curator</a:t>
            </a:r>
          </a:p>
          <a:p>
            <a:pPr marL="0" indent="0">
              <a:buNone/>
            </a:pPr>
            <a:r>
              <a:rPr lang="en-US" dirty="0" smtClean="0"/>
              <a:t>Newscaster</a:t>
            </a:r>
          </a:p>
          <a:p>
            <a:pPr marL="0" indent="0">
              <a:buNone/>
            </a:pPr>
            <a:r>
              <a:rPr lang="en-US" dirty="0" smtClean="0"/>
              <a:t>Politician</a:t>
            </a:r>
          </a:p>
          <a:p>
            <a:pPr marL="0" indent="0">
              <a:buNone/>
            </a:pPr>
            <a:r>
              <a:rPr lang="en-US" dirty="0" smtClean="0"/>
              <a:t>Librarian</a:t>
            </a:r>
          </a:p>
          <a:p>
            <a:pPr marL="0" indent="0">
              <a:buNone/>
            </a:pPr>
            <a:r>
              <a:rPr lang="en-US" dirty="0" smtClean="0"/>
              <a:t>Comedian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Intrapersonal</a:t>
            </a:r>
          </a:p>
          <a:p>
            <a:pPr marL="0" indent="0">
              <a:buNone/>
            </a:pPr>
            <a:r>
              <a:rPr lang="en-US" dirty="0" smtClean="0"/>
              <a:t>Self-aware</a:t>
            </a:r>
          </a:p>
          <a:p>
            <a:pPr marL="0" indent="0">
              <a:buNone/>
            </a:pPr>
            <a:r>
              <a:rPr lang="en-US" dirty="0" smtClean="0"/>
              <a:t>Understand emotions</a:t>
            </a:r>
          </a:p>
          <a:p>
            <a:pPr marL="0" indent="0">
              <a:buNone/>
            </a:pPr>
            <a:r>
              <a:rPr lang="en-US" dirty="0" smtClean="0"/>
              <a:t>Independent</a:t>
            </a:r>
          </a:p>
          <a:p>
            <a:pPr marL="0" indent="0">
              <a:buNone/>
            </a:pPr>
            <a:r>
              <a:rPr lang="en-US" dirty="0" smtClean="0"/>
              <a:t>Self-motivated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Self Smart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Career counselor</a:t>
            </a:r>
          </a:p>
          <a:p>
            <a:pPr marL="0" indent="0">
              <a:buNone/>
            </a:pPr>
            <a:r>
              <a:rPr lang="en-US" dirty="0" smtClean="0"/>
              <a:t>Wellness counselor</a:t>
            </a:r>
          </a:p>
          <a:p>
            <a:pPr marL="0" indent="0">
              <a:buNone/>
            </a:pPr>
            <a:r>
              <a:rPr lang="en-US" dirty="0" smtClean="0"/>
              <a:t>Therapist</a:t>
            </a:r>
          </a:p>
          <a:p>
            <a:pPr marL="0" indent="0">
              <a:buNone/>
            </a:pPr>
            <a:r>
              <a:rPr lang="en-US" dirty="0" smtClean="0"/>
              <a:t>Criminologist</a:t>
            </a:r>
          </a:p>
          <a:p>
            <a:pPr marL="0" indent="0">
              <a:buNone/>
            </a:pPr>
            <a:r>
              <a:rPr lang="en-US" dirty="0" smtClean="0"/>
              <a:t>Intelligence officer</a:t>
            </a:r>
          </a:p>
          <a:p>
            <a:pPr marL="0" indent="0">
              <a:buNone/>
            </a:pPr>
            <a:r>
              <a:rPr lang="en-US" dirty="0" smtClean="0"/>
              <a:t>Entrepreneur</a:t>
            </a:r>
          </a:p>
          <a:p>
            <a:pPr marL="0" indent="0">
              <a:buNone/>
            </a:pPr>
            <a:r>
              <a:rPr lang="en-US" dirty="0" smtClean="0"/>
              <a:t>Researcher</a:t>
            </a:r>
          </a:p>
          <a:p>
            <a:pPr marL="0" indent="0">
              <a:buNone/>
            </a:pPr>
            <a:r>
              <a:rPr lang="en-US" dirty="0" smtClean="0"/>
              <a:t>Actor</a:t>
            </a:r>
          </a:p>
          <a:p>
            <a:pPr marL="0" indent="0">
              <a:buNone/>
            </a:pPr>
            <a:r>
              <a:rPr lang="en-US" dirty="0" smtClean="0"/>
              <a:t>Artist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Naturalist</a:t>
            </a:r>
          </a:p>
          <a:p>
            <a:pPr marL="0" indent="0">
              <a:buNone/>
            </a:pPr>
            <a:r>
              <a:rPr lang="en-US" dirty="0" smtClean="0"/>
              <a:t>Aware of natural surroundings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Preserve the environment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Nature Smart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4286250" cy="5111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Park ranger</a:t>
            </a:r>
          </a:p>
          <a:p>
            <a:pPr marL="0" indent="0">
              <a:buNone/>
            </a:pPr>
            <a:r>
              <a:rPr lang="en-US" dirty="0" smtClean="0"/>
              <a:t>Dog trainer</a:t>
            </a:r>
          </a:p>
          <a:p>
            <a:pPr marL="0" indent="0">
              <a:buNone/>
            </a:pPr>
            <a:r>
              <a:rPr lang="en-US" dirty="0" smtClean="0"/>
              <a:t>Landscaper</a:t>
            </a:r>
          </a:p>
          <a:p>
            <a:pPr marL="0" indent="0">
              <a:buNone/>
            </a:pPr>
            <a:r>
              <a:rPr lang="en-US" dirty="0" smtClean="0"/>
              <a:t>Meteorologist</a:t>
            </a:r>
          </a:p>
          <a:p>
            <a:pPr marL="0" indent="0">
              <a:buNone/>
            </a:pPr>
            <a:r>
              <a:rPr lang="en-US" dirty="0" smtClean="0"/>
              <a:t>Veterinarian</a:t>
            </a:r>
          </a:p>
          <a:p>
            <a:pPr marL="0" indent="0">
              <a:buNone/>
            </a:pPr>
            <a:r>
              <a:rPr lang="en-US" dirty="0" smtClean="0"/>
              <a:t>Animal health technician</a:t>
            </a:r>
          </a:p>
          <a:p>
            <a:pPr marL="0" indent="0">
              <a:buNone/>
            </a:pPr>
            <a:r>
              <a:rPr lang="en-US" dirty="0" smtClean="0"/>
              <a:t>Ecologist</a:t>
            </a:r>
          </a:p>
          <a:p>
            <a:pPr marL="0" indent="0">
              <a:buNone/>
            </a:pPr>
            <a:r>
              <a:rPr lang="en-US" dirty="0" smtClean="0"/>
              <a:t>Wilderness guide</a:t>
            </a:r>
          </a:p>
          <a:p>
            <a:pPr marL="0" indent="0">
              <a:buNone/>
            </a:pPr>
            <a:r>
              <a:rPr lang="en-US" dirty="0" smtClean="0"/>
              <a:t>Environmental lawyer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Existential</a:t>
            </a:r>
          </a:p>
          <a:p>
            <a:pPr marL="0" indent="0">
              <a:buNone/>
            </a:pPr>
            <a:r>
              <a:rPr lang="en-US" dirty="0" smtClean="0"/>
              <a:t>Questioning</a:t>
            </a:r>
          </a:p>
          <a:p>
            <a:pPr marL="0" indent="0">
              <a:buNone/>
            </a:pPr>
            <a:r>
              <a:rPr lang="en-US" dirty="0" smtClean="0"/>
              <a:t>Purpose of life</a:t>
            </a:r>
          </a:p>
          <a:p>
            <a:pPr marL="0" indent="0">
              <a:buNone/>
            </a:pPr>
            <a:r>
              <a:rPr lang="en-US" dirty="0" smtClean="0"/>
              <a:t>Religious beliefs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Curiosity Smart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Counselor</a:t>
            </a:r>
          </a:p>
          <a:p>
            <a:pPr marL="0" indent="0">
              <a:buNone/>
            </a:pPr>
            <a:r>
              <a:rPr lang="en-US" dirty="0" smtClean="0"/>
              <a:t>Psychologist</a:t>
            </a:r>
          </a:p>
          <a:p>
            <a:pPr marL="0" indent="0">
              <a:buNone/>
            </a:pPr>
            <a:r>
              <a:rPr lang="en-US" dirty="0" smtClean="0"/>
              <a:t>Psychiatrist</a:t>
            </a:r>
          </a:p>
          <a:p>
            <a:pPr marL="0" indent="0">
              <a:buNone/>
            </a:pPr>
            <a:r>
              <a:rPr lang="en-US" dirty="0" smtClean="0"/>
              <a:t>Social worker</a:t>
            </a:r>
          </a:p>
          <a:p>
            <a:pPr marL="0" indent="0">
              <a:buNone/>
            </a:pPr>
            <a:r>
              <a:rPr lang="en-US" dirty="0" smtClean="0"/>
              <a:t>Ministry</a:t>
            </a:r>
          </a:p>
          <a:p>
            <a:pPr marL="0" indent="0">
              <a:buNone/>
            </a:pPr>
            <a:r>
              <a:rPr lang="en-US" dirty="0" smtClean="0"/>
              <a:t>Philosopher</a:t>
            </a:r>
          </a:p>
          <a:p>
            <a:pPr marL="0" indent="0">
              <a:buNone/>
            </a:pPr>
            <a:r>
              <a:rPr lang="en-US" dirty="0" smtClean="0"/>
              <a:t>Artist</a:t>
            </a:r>
          </a:p>
          <a:p>
            <a:pPr marL="0" indent="0">
              <a:buNone/>
            </a:pPr>
            <a:r>
              <a:rPr lang="en-US" dirty="0" smtClean="0"/>
              <a:t>Scientist</a:t>
            </a:r>
          </a:p>
          <a:p>
            <a:pPr marL="0" indent="0">
              <a:buNone/>
            </a:pPr>
            <a:r>
              <a:rPr lang="en-US" dirty="0" smtClean="0"/>
              <a:t>Researcher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Interpersonal + Intrapersonal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ability to recognize, control, and evaluate your emotions while realizing how they affect other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Parts: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yourself, your goals, intentions, responses and behavior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Understanding others and their feelings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5799992" cy="54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yourself</a:t>
            </a:r>
          </a:p>
          <a:p>
            <a:r>
              <a:rPr lang="en-US" dirty="0" smtClean="0"/>
              <a:t>Work as part of a team</a:t>
            </a:r>
          </a:p>
          <a:p>
            <a:r>
              <a:rPr lang="en-US" dirty="0" smtClean="0"/>
              <a:t>Concentrate</a:t>
            </a:r>
          </a:p>
          <a:p>
            <a:r>
              <a:rPr lang="en-US" dirty="0" smtClean="0"/>
              <a:t>Remember</a:t>
            </a:r>
          </a:p>
          <a:p>
            <a:r>
              <a:rPr lang="en-US" dirty="0" smtClean="0"/>
              <a:t>Make decisions</a:t>
            </a:r>
          </a:p>
          <a:p>
            <a:r>
              <a:rPr lang="en-US" dirty="0" smtClean="0"/>
              <a:t>Deal with stress</a:t>
            </a:r>
          </a:p>
          <a:p>
            <a:r>
              <a:rPr lang="en-US" dirty="0" smtClean="0"/>
              <a:t>Overcome challenges</a:t>
            </a:r>
          </a:p>
          <a:p>
            <a:r>
              <a:rPr lang="en-US" dirty="0" smtClean="0"/>
              <a:t>Deal with conflict </a:t>
            </a:r>
          </a:p>
          <a:p>
            <a:r>
              <a:rPr lang="en-US" dirty="0" smtClean="0"/>
              <a:t>Empathize with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4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416800" cy="508000"/>
          </a:xfrm>
        </p:spPr>
        <p:txBody>
          <a:bodyPr/>
          <a:lstStyle/>
          <a:p>
            <a:r>
              <a:rPr lang="en-US" dirty="0" smtClean="0"/>
              <a:t>How Can You Develop Emotional Intelligence?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Multiple Intelligences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7416800" cy="403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Developed by Howard Gardner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Defined as the human ability to solve problems or design or compose things valued in at least one culture 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Broadens the scope of human potential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7910512" cy="508000"/>
          </a:xfrm>
        </p:spPr>
        <p:txBody>
          <a:bodyPr/>
          <a:lstStyle/>
          <a:p>
            <a:r>
              <a:rPr lang="en-US" dirty="0" smtClean="0"/>
              <a:t>Developing Emotional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7416800" cy="5111750"/>
          </a:xfrm>
        </p:spPr>
        <p:txBody>
          <a:bodyPr/>
          <a:lstStyle/>
          <a:p>
            <a:r>
              <a:rPr lang="en-US" dirty="0" smtClean="0"/>
              <a:t>Use empathy.</a:t>
            </a:r>
          </a:p>
          <a:p>
            <a:r>
              <a:rPr lang="en-US" dirty="0" smtClean="0"/>
              <a:t>Think about how your actions affect others.</a:t>
            </a:r>
          </a:p>
          <a:p>
            <a:r>
              <a:rPr lang="en-US" dirty="0" smtClean="0"/>
              <a:t>Be intellectually curious.</a:t>
            </a:r>
          </a:p>
          <a:p>
            <a:r>
              <a:rPr lang="en-US" dirty="0" smtClean="0"/>
              <a:t>Give others credit for their accomplishments.</a:t>
            </a:r>
          </a:p>
          <a:p>
            <a:r>
              <a:rPr lang="en-US" dirty="0" smtClean="0"/>
              <a:t>Work on stress management.</a:t>
            </a:r>
          </a:p>
          <a:p>
            <a:r>
              <a:rPr lang="en-US" dirty="0" smtClean="0"/>
              <a:t>Take a college course on verbal and nonverbal communication.</a:t>
            </a:r>
          </a:p>
          <a:p>
            <a:r>
              <a:rPr lang="en-US" dirty="0" smtClean="0"/>
              <a:t>Take responsibility for your actions.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7416800" cy="508000"/>
          </a:xfrm>
        </p:spPr>
        <p:txBody>
          <a:bodyPr/>
          <a:lstStyle/>
          <a:p>
            <a:r>
              <a:rPr lang="en-US" b="0" dirty="0" smtClean="0"/>
              <a:t>You have assessed you personal strengths, interests, values and multiple intelligences.  Use the results to set some long-term and short-term goals.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761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are your lifetime goals?</a:t>
            </a:r>
          </a:p>
        </p:txBody>
      </p:sp>
      <p:graphicFrame>
        <p:nvGraphicFramePr>
          <p:cNvPr id="6147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52211"/>
              </p:ext>
            </p:extLst>
          </p:nvPr>
        </p:nvGraphicFramePr>
        <p:xfrm>
          <a:off x="4648200" y="2447925"/>
          <a:ext cx="44958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3" imgW="1252396" imgH="1223727" progId="MS_ClipArt_Gallery.2">
                  <p:embed/>
                </p:oleObj>
              </mc:Choice>
              <mc:Fallback>
                <p:oleObj name="Clip" r:id="rId3" imgW="1252396" imgH="122372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47925"/>
                        <a:ext cx="44958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Successful Goal Setting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Is it achievable?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Is it realistic?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Is it specific and measureable?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Do you want to do it?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Are you motivated to achieve it?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Does the goal match your values?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What steps will you take to begin?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will you finish this goal?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7416800" cy="508000"/>
          </a:xfrm>
        </p:spPr>
        <p:txBody>
          <a:bodyPr/>
          <a:lstStyle/>
          <a:p>
            <a:r>
              <a:rPr lang="en-US" dirty="0" smtClean="0"/>
              <a:t>Smart Goals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52600"/>
            <a:ext cx="5765452" cy="50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Class Exercise:</a:t>
            </a:r>
            <a:br>
              <a:rPr lang="en-US" dirty="0" smtClean="0"/>
            </a:br>
            <a:r>
              <a:rPr lang="en-US" dirty="0" smtClean="0"/>
              <a:t>My Lifetime Goals </a:t>
            </a:r>
          </a:p>
        </p:txBody>
      </p:sp>
      <p:graphicFrame>
        <p:nvGraphicFramePr>
          <p:cNvPr id="9219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249"/>
              </p:ext>
            </p:extLst>
          </p:nvPr>
        </p:nvGraphicFramePr>
        <p:xfrm>
          <a:off x="4648200" y="2447925"/>
          <a:ext cx="44958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1252396" imgH="1223727" progId="MS_ClipArt_Gallery.2">
                  <p:embed/>
                </p:oleObj>
              </mc:Choice>
              <mc:Fallback>
                <p:oleObj name="Clip" r:id="rId3" imgW="1252396" imgH="122372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47925"/>
                        <a:ext cx="44958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Rules for Brainstorming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7416800" cy="43068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Generate as many ideas as possible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No censorship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Choose the best ideas later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Set a time limit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Establish a goal or quota</a:t>
            </a:r>
          </a:p>
        </p:txBody>
      </p:sp>
      <p:graphicFrame>
        <p:nvGraphicFramePr>
          <p:cNvPr id="10244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225638"/>
              </p:ext>
            </p:extLst>
          </p:nvPr>
        </p:nvGraphicFramePr>
        <p:xfrm>
          <a:off x="6811962" y="4248150"/>
          <a:ext cx="2332038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3" imgW="1678838" imgH="1866290" progId="MS_ClipArt_Gallery.2">
                  <p:embed/>
                </p:oleObj>
              </mc:Choice>
              <mc:Fallback>
                <p:oleObj name="Clip" r:id="rId3" imgW="1678838" imgH="186629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1962" y="4248150"/>
                        <a:ext cx="2332038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In 5 minutes, list your lifetime goals.  Write anything that comes to mind.  Can you list at least 10?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810000" y="2819400"/>
          <a:ext cx="29718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3" imgW="3580646" imgH="3468986" progId="MS_ClipArt_Gallery.2">
                  <p:embed/>
                </p:oleObj>
              </mc:Choice>
              <mc:Fallback>
                <p:oleObj name="Clip" r:id="rId3" imgW="3580646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2971800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Look over your list and highlight or mark the most important goals.</a:t>
            </a:r>
          </a:p>
        </p:txBody>
      </p:sp>
      <p:graphicFrame>
        <p:nvGraphicFramePr>
          <p:cNvPr id="12291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46724"/>
              </p:ext>
            </p:extLst>
          </p:nvPr>
        </p:nvGraphicFramePr>
        <p:xfrm>
          <a:off x="6788150" y="4341812"/>
          <a:ext cx="23368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8150" y="4341812"/>
                        <a:ext cx="23368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 5 minutes, list what you would like to accomplish in the next 5 years.  Include your educational and career goals.  See if you can come up with 10 items.</a:t>
            </a:r>
          </a:p>
        </p:txBody>
      </p:sp>
      <p:graphicFrame>
        <p:nvGraphicFramePr>
          <p:cNvPr id="1331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90672"/>
              </p:ext>
            </p:extLst>
          </p:nvPr>
        </p:nvGraphicFramePr>
        <p:xfrm>
          <a:off x="6172200" y="3960812"/>
          <a:ext cx="2971800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lip" r:id="rId3" imgW="3580646" imgH="3468986" progId="MS_ClipArt_Gallery.2">
                  <p:embed/>
                </p:oleObj>
              </mc:Choice>
              <mc:Fallback>
                <p:oleObj name="Clip" r:id="rId3" imgW="3580646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0812"/>
                        <a:ext cx="2971800" cy="287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7315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MULTIPLE INTELLIGENCES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898525" y="1600200"/>
            <a:ext cx="4706738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3600" b="0" dirty="0">
                <a:latin typeface="+mn-lt"/>
              </a:rPr>
              <a:t>Verbal/Linguistic</a:t>
            </a:r>
          </a:p>
          <a:p>
            <a:pPr>
              <a:buFontTx/>
              <a:buChar char="•"/>
              <a:defRPr/>
            </a:pPr>
            <a:r>
              <a:rPr lang="en-US" sz="3600" b="0" dirty="0">
                <a:latin typeface="+mn-lt"/>
              </a:rPr>
              <a:t>Logical-Mathematical</a:t>
            </a:r>
          </a:p>
          <a:p>
            <a:pPr>
              <a:buFontTx/>
              <a:buChar char="•"/>
              <a:defRPr/>
            </a:pPr>
            <a:r>
              <a:rPr lang="en-US" sz="3600" b="0" dirty="0" smtClean="0">
                <a:latin typeface="+mn-lt"/>
              </a:rPr>
              <a:t>Musical</a:t>
            </a:r>
            <a:endParaRPr lang="en-US" sz="3600" b="0" dirty="0"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US" sz="3600" b="0" dirty="0">
                <a:latin typeface="+mn-lt"/>
              </a:rPr>
              <a:t>Visual/Spatial</a:t>
            </a:r>
          </a:p>
          <a:p>
            <a:pPr>
              <a:buFontTx/>
              <a:buChar char="•"/>
              <a:defRPr/>
            </a:pPr>
            <a:r>
              <a:rPr lang="en-US" sz="3600" b="0" dirty="0">
                <a:latin typeface="+mn-lt"/>
              </a:rPr>
              <a:t>Bodily/Kinesthetic</a:t>
            </a:r>
          </a:p>
          <a:p>
            <a:pPr>
              <a:buFontTx/>
              <a:buChar char="•"/>
              <a:defRPr/>
            </a:pPr>
            <a:r>
              <a:rPr lang="en-US" sz="3600" b="0" dirty="0">
                <a:latin typeface="+mn-lt"/>
              </a:rPr>
              <a:t>Intrapersonal</a:t>
            </a:r>
          </a:p>
          <a:p>
            <a:pPr>
              <a:buFontTx/>
              <a:buChar char="•"/>
              <a:defRPr/>
            </a:pPr>
            <a:r>
              <a:rPr lang="en-US" sz="3600" b="0" dirty="0">
                <a:latin typeface="+mn-lt"/>
              </a:rPr>
              <a:t>Interpersonal</a:t>
            </a:r>
          </a:p>
          <a:p>
            <a:pPr>
              <a:buFontTx/>
              <a:buChar char="•"/>
              <a:defRPr/>
            </a:pPr>
            <a:r>
              <a:rPr lang="en-US" sz="3600" b="0" dirty="0" smtClean="0">
                <a:latin typeface="+mn-lt"/>
              </a:rPr>
              <a:t>Naturalist</a:t>
            </a:r>
          </a:p>
          <a:p>
            <a:pPr>
              <a:buFontTx/>
              <a:buChar char="•"/>
              <a:defRPr/>
            </a:pPr>
            <a:r>
              <a:rPr lang="en-US" sz="3600" b="0" dirty="0" smtClean="0">
                <a:latin typeface="+mn-lt"/>
              </a:rPr>
              <a:t>Existential </a:t>
            </a:r>
            <a:endParaRPr lang="en-US" sz="3600" b="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87" y="3505200"/>
            <a:ext cx="3202824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Again, highlight or mark your best answers.</a:t>
            </a:r>
          </a:p>
        </p:txBody>
      </p:sp>
      <p:graphicFrame>
        <p:nvGraphicFramePr>
          <p:cNvPr id="14339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52025"/>
              </p:ext>
            </p:extLst>
          </p:nvPr>
        </p:nvGraphicFramePr>
        <p:xfrm>
          <a:off x="6807200" y="4332287"/>
          <a:ext cx="23368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4332287"/>
                        <a:ext cx="2336800" cy="249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goals would you like to accomplish in the next year?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416800" cy="38496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Consider these goals: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Work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Leisure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Family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Social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35285"/>
              </p:ext>
            </p:extLst>
          </p:nvPr>
        </p:nvGraphicFramePr>
        <p:xfrm>
          <a:off x="6934200" y="4718050"/>
          <a:ext cx="2209800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lip" r:id="rId3" imgW="3580646" imgH="3468986" progId="MS_ClipArt_Gallery.2">
                  <p:embed/>
                </p:oleObj>
              </mc:Choice>
              <mc:Fallback>
                <p:oleObj name="Clip" r:id="rId3" imgW="3580646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718050"/>
                        <a:ext cx="2209800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      Highlight your best ideas. </a:t>
            </a:r>
            <a:br>
              <a:rPr lang="en-US" dirty="0" smtClean="0"/>
            </a:br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Share with the class one of your most important ideas from this question.  </a:t>
            </a:r>
          </a:p>
        </p:txBody>
      </p:sp>
      <p:graphicFrame>
        <p:nvGraphicFramePr>
          <p:cNvPr id="16387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19640"/>
              </p:ext>
            </p:extLst>
          </p:nvPr>
        </p:nvGraphicFramePr>
        <p:xfrm>
          <a:off x="6953250" y="4505123"/>
          <a:ext cx="2209800" cy="2362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4505123"/>
                        <a:ext cx="2209800" cy="2362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Assignment:</a:t>
            </a:r>
            <a:br>
              <a:rPr lang="en-US" smtClean="0"/>
            </a:br>
            <a:r>
              <a:rPr lang="en-US" smtClean="0"/>
              <a:t>Finish My Lifetime Goals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is the difference between a goal and a fantasy?</a:t>
            </a:r>
          </a:p>
        </p:txBody>
      </p:sp>
      <p:graphicFrame>
        <p:nvGraphicFramePr>
          <p:cNvPr id="18435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95012"/>
              </p:ext>
            </p:extLst>
          </p:nvPr>
        </p:nvGraphicFramePr>
        <p:xfrm>
          <a:off x="5715000" y="3429000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lip" r:id="rId3" imgW="1812341" imgH="1812341" progId="MS_ClipArt_Gallery.2">
                  <p:embed/>
                </p:oleObj>
              </mc:Choice>
              <mc:Fallback>
                <p:oleObj name="Clip" r:id="rId3" imgW="1812341" imgH="181234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429000"/>
                        <a:ext cx="34290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Is this car a goal or a fantasy?</a:t>
            </a:r>
          </a:p>
        </p:txBody>
      </p:sp>
      <p:pic>
        <p:nvPicPr>
          <p:cNvPr id="19459" name="Picture 2057" descr="must_conv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1738"/>
            <a:ext cx="4648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 Goal Requires</a:t>
            </a:r>
          </a:p>
        </p:txBody>
      </p:sp>
      <p:sp>
        <p:nvSpPr>
          <p:cNvPr id="110595" name="WordArt 1027"/>
          <p:cNvSpPr>
            <a:spLocks noChangeArrowheads="1" noChangeShapeType="1" noTextEdit="1"/>
          </p:cNvSpPr>
          <p:nvPr/>
        </p:nvSpPr>
        <p:spPr bwMode="auto">
          <a:xfrm>
            <a:off x="2438400" y="3017837"/>
            <a:ext cx="4040187" cy="1463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Turn Your Dreams Into Reality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7416800" cy="34686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Dream or visualize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Convert the dream into goals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Convert your goals into tasks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Convert your tasks into steps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Take your first step and then the next</a:t>
            </a:r>
          </a:p>
        </p:txBody>
      </p:sp>
      <p:graphicFrame>
        <p:nvGraphicFramePr>
          <p:cNvPr id="21508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14492"/>
              </p:ext>
            </p:extLst>
          </p:nvPr>
        </p:nvGraphicFramePr>
        <p:xfrm>
          <a:off x="6858000" y="4597400"/>
          <a:ext cx="22860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lip" r:id="rId3" imgW="1701698" imgH="1682496" progId="MS_ClipArt_Gallery.2">
                  <p:embed/>
                </p:oleObj>
              </mc:Choice>
              <mc:Fallback>
                <p:oleObj name="Clip" r:id="rId3" imgW="1701698" imgH="168249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597400"/>
                        <a:ext cx="2286000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458200" cy="508000"/>
          </a:xfrm>
        </p:spPr>
        <p:txBody>
          <a:bodyPr/>
          <a:lstStyle/>
          <a:p>
            <a:r>
              <a:rPr lang="en-US" dirty="0" smtClean="0"/>
              <a:t>Keys to Success:  Create Your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7416800" cy="3468687"/>
          </a:xfrm>
        </p:spPr>
        <p:txBody>
          <a:bodyPr/>
          <a:lstStyle/>
          <a:p>
            <a:r>
              <a:rPr lang="en-US" dirty="0" smtClean="0"/>
              <a:t>We are responsible for what happens in our lives.</a:t>
            </a:r>
          </a:p>
          <a:p>
            <a:r>
              <a:rPr lang="en-US" dirty="0" smtClean="0"/>
              <a:t>We make choices and decisions that create the future.</a:t>
            </a:r>
          </a:p>
          <a:p>
            <a:r>
              <a:rPr lang="en-US" dirty="0" smtClean="0"/>
              <a:t>Our behavior leads to success 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failure.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19382"/>
              </p:ext>
            </p:extLst>
          </p:nvPr>
        </p:nvGraphicFramePr>
        <p:xfrm>
          <a:off x="6571979" y="4237037"/>
          <a:ext cx="2572021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1979" y="4237037"/>
                        <a:ext cx="2572021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“Response-ability”</a:t>
            </a:r>
          </a:p>
          <a:p>
            <a:pPr marL="0" indent="0">
              <a:buNone/>
            </a:pPr>
            <a:r>
              <a:rPr lang="en-US" dirty="0" smtClean="0"/>
              <a:t>Our ability to choose responses and make decisions about the future </a:t>
            </a:r>
          </a:p>
          <a:p>
            <a:pPr marL="2628900" lvl="6" indent="0">
              <a:buNone/>
            </a:pPr>
            <a:r>
              <a:rPr lang="en-US" dirty="0" smtClean="0"/>
              <a:t>-Steven Covey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dealing with a problem, ask how you created it.  If you created the problem, you can create the solution.  </a:t>
            </a:r>
          </a:p>
        </p:txBody>
      </p:sp>
    </p:spTree>
    <p:extLst>
      <p:ext uri="{BB962C8B-B14F-4D97-AF65-F5344CB8AC3E}">
        <p14:creationId xmlns:p14="http://schemas.microsoft.com/office/powerpoint/2010/main" val="36938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7416800" cy="508000"/>
          </a:xfrm>
        </p:spPr>
        <p:txBody>
          <a:bodyPr/>
          <a:lstStyle/>
          <a:p>
            <a:r>
              <a:rPr lang="en-US" dirty="0" smtClean="0"/>
              <a:t>Three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7416800" cy="3849687"/>
          </a:xfrm>
        </p:spPr>
        <p:txBody>
          <a:bodyPr/>
          <a:lstStyle/>
          <a:p>
            <a:r>
              <a:rPr lang="en-US" dirty="0" smtClean="0"/>
              <a:t>Heredity</a:t>
            </a:r>
          </a:p>
          <a:p>
            <a:r>
              <a:rPr lang="en-US" dirty="0" smtClean="0"/>
              <a:t>Personal Life History</a:t>
            </a:r>
          </a:p>
          <a:p>
            <a:r>
              <a:rPr lang="en-US" dirty="0" smtClean="0"/>
              <a:t>Cultural and historical background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Key Idea: </a:t>
            </a:r>
            <a:r>
              <a:rPr lang="en-US" dirty="0" smtClean="0"/>
              <a:t>You can develop your multiple intelligences.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2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019800" cy="4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Crystallizers promote the development of the intelligence.</a:t>
            </a:r>
          </a:p>
          <a:p>
            <a:r>
              <a:rPr lang="en-US" dirty="0" smtClean="0"/>
              <a:t>Paralyzers inhibit the development of the intelligence.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are some factors that affected your intelligences early in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Musical</a:t>
            </a:r>
          </a:p>
          <a:p>
            <a:pPr marL="0" indent="0">
              <a:buNone/>
            </a:pPr>
            <a:r>
              <a:rPr lang="en-US" dirty="0" smtClean="0"/>
              <a:t>Listening to music</a:t>
            </a:r>
          </a:p>
          <a:p>
            <a:pPr marL="0" indent="0">
              <a:buNone/>
            </a:pPr>
            <a:r>
              <a:rPr lang="en-US" dirty="0" smtClean="0"/>
              <a:t>Singing  or playing an instrument</a:t>
            </a:r>
          </a:p>
          <a:p>
            <a:pPr marL="0" indent="0">
              <a:buNone/>
            </a:pPr>
            <a:r>
              <a:rPr lang="en-US" dirty="0" smtClean="0"/>
              <a:t>Recognizing musical patterns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Musical Smart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Disc Jockey</a:t>
            </a:r>
          </a:p>
          <a:p>
            <a:pPr marL="0" indent="0">
              <a:buNone/>
            </a:pPr>
            <a:r>
              <a:rPr lang="en-US" dirty="0" smtClean="0"/>
              <a:t>Music Teacher</a:t>
            </a:r>
          </a:p>
          <a:p>
            <a:pPr marL="0" indent="0">
              <a:buNone/>
            </a:pPr>
            <a:r>
              <a:rPr lang="en-US" dirty="0" smtClean="0"/>
              <a:t>Music Retailer</a:t>
            </a:r>
          </a:p>
          <a:p>
            <a:pPr marL="0" indent="0">
              <a:buNone/>
            </a:pPr>
            <a:r>
              <a:rPr lang="en-US" dirty="0" smtClean="0"/>
              <a:t>Music Therapist</a:t>
            </a:r>
          </a:p>
          <a:p>
            <a:pPr marL="0" indent="0">
              <a:buNone/>
            </a:pPr>
            <a:r>
              <a:rPr lang="en-US" dirty="0" smtClean="0"/>
              <a:t>Singer</a:t>
            </a:r>
          </a:p>
          <a:p>
            <a:pPr marL="0" indent="0">
              <a:buNone/>
            </a:pPr>
            <a:r>
              <a:rPr lang="en-US" dirty="0" smtClean="0"/>
              <a:t>Song Writer</a:t>
            </a:r>
          </a:p>
          <a:p>
            <a:pPr marL="0" indent="0">
              <a:buNone/>
            </a:pPr>
            <a:r>
              <a:rPr lang="en-US" dirty="0" smtClean="0"/>
              <a:t>Music Critic</a:t>
            </a:r>
          </a:p>
          <a:p>
            <a:pPr marL="0" indent="0">
              <a:buNone/>
            </a:pPr>
            <a:r>
              <a:rPr lang="en-US" dirty="0" smtClean="0"/>
              <a:t>Music Lawyer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Interpersonal</a:t>
            </a:r>
          </a:p>
          <a:p>
            <a:pPr marL="0" indent="0">
              <a:buNone/>
            </a:pPr>
            <a:r>
              <a:rPr lang="en-US" dirty="0" smtClean="0"/>
              <a:t>Communication</a:t>
            </a:r>
          </a:p>
          <a:p>
            <a:pPr marL="0" indent="0">
              <a:buNone/>
            </a:pPr>
            <a:r>
              <a:rPr lang="en-US" dirty="0" smtClean="0"/>
              <a:t>Social skills</a:t>
            </a:r>
          </a:p>
          <a:p>
            <a:pPr marL="0" indent="0">
              <a:buNone/>
            </a:pPr>
            <a:r>
              <a:rPr lang="en-US" dirty="0" smtClean="0"/>
              <a:t>Helping others</a:t>
            </a:r>
          </a:p>
          <a:p>
            <a:pPr marL="0" indent="0">
              <a:buNone/>
            </a:pPr>
            <a:r>
              <a:rPr lang="en-US" dirty="0" smtClean="0"/>
              <a:t>Resolve conflicts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People Smart 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Cruise Director</a:t>
            </a:r>
          </a:p>
          <a:p>
            <a:pPr marL="0" indent="0">
              <a:buNone/>
            </a:pPr>
            <a:r>
              <a:rPr lang="en-US" dirty="0" smtClean="0"/>
              <a:t>Mediator</a:t>
            </a:r>
          </a:p>
          <a:p>
            <a:pPr marL="0" indent="0">
              <a:buNone/>
            </a:pPr>
            <a:r>
              <a:rPr lang="en-US" dirty="0" smtClean="0"/>
              <a:t>Human Resources</a:t>
            </a:r>
          </a:p>
          <a:p>
            <a:pPr marL="0" indent="0">
              <a:buNone/>
            </a:pPr>
            <a:r>
              <a:rPr lang="en-US" dirty="0" smtClean="0"/>
              <a:t>Dental Hygienist</a:t>
            </a:r>
          </a:p>
          <a:p>
            <a:pPr marL="0" indent="0">
              <a:buNone/>
            </a:pPr>
            <a:r>
              <a:rPr lang="en-US" dirty="0" smtClean="0"/>
              <a:t>Nurse</a:t>
            </a:r>
          </a:p>
          <a:p>
            <a:pPr marL="0" indent="0">
              <a:buNone/>
            </a:pPr>
            <a:r>
              <a:rPr lang="en-US" dirty="0" smtClean="0"/>
              <a:t>Psychologist</a:t>
            </a:r>
          </a:p>
          <a:p>
            <a:pPr marL="0" indent="0">
              <a:buNone/>
            </a:pPr>
            <a:r>
              <a:rPr lang="en-US" dirty="0" smtClean="0"/>
              <a:t>Social Worker</a:t>
            </a:r>
          </a:p>
          <a:p>
            <a:pPr marL="0" indent="0">
              <a:buNone/>
            </a:pPr>
            <a:r>
              <a:rPr lang="en-US" dirty="0" smtClean="0"/>
              <a:t>Marketer</a:t>
            </a:r>
          </a:p>
          <a:p>
            <a:pPr marL="0" indent="0">
              <a:buNone/>
            </a:pPr>
            <a:r>
              <a:rPr lang="en-US" dirty="0" smtClean="0"/>
              <a:t>Counselor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Logical-Mathematica</a:t>
            </a:r>
            <a:r>
              <a:rPr lang="en-US" dirty="0" smtClean="0">
                <a:solidFill>
                  <a:schemeClr val="accent1"/>
                </a:solidFill>
              </a:rPr>
              <a:t>l</a:t>
            </a:r>
          </a:p>
          <a:p>
            <a:pPr marL="0" indent="0">
              <a:buNone/>
            </a:pPr>
            <a:r>
              <a:rPr lang="en-US" dirty="0" smtClean="0"/>
              <a:t>Math aptitude</a:t>
            </a:r>
          </a:p>
          <a:p>
            <a:pPr marL="0" indent="0">
              <a:buNone/>
            </a:pPr>
            <a:r>
              <a:rPr lang="en-US" dirty="0" smtClean="0"/>
              <a:t>Interest in science</a:t>
            </a:r>
          </a:p>
          <a:p>
            <a:pPr marL="0" indent="0">
              <a:buNone/>
            </a:pPr>
            <a:r>
              <a:rPr lang="en-US" dirty="0" smtClean="0"/>
              <a:t>Problem solving</a:t>
            </a:r>
          </a:p>
          <a:p>
            <a:pPr marL="0" indent="0">
              <a:buNone/>
            </a:pPr>
            <a:r>
              <a:rPr lang="en-US" dirty="0" smtClean="0"/>
              <a:t>Logical thinking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Number Smart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Engineer</a:t>
            </a:r>
          </a:p>
          <a:p>
            <a:pPr marL="0" indent="0">
              <a:buNone/>
            </a:pPr>
            <a:r>
              <a:rPr lang="en-US" dirty="0" smtClean="0"/>
              <a:t>Accountant</a:t>
            </a:r>
          </a:p>
          <a:p>
            <a:pPr marL="0" indent="0">
              <a:buNone/>
            </a:pPr>
            <a:r>
              <a:rPr lang="en-US" dirty="0" smtClean="0"/>
              <a:t>Computer Analyst</a:t>
            </a:r>
          </a:p>
          <a:p>
            <a:pPr marL="0" indent="0">
              <a:buNone/>
            </a:pPr>
            <a:r>
              <a:rPr lang="en-US" dirty="0" smtClean="0"/>
              <a:t>Physician</a:t>
            </a:r>
          </a:p>
          <a:p>
            <a:pPr marL="0" indent="0">
              <a:buNone/>
            </a:pPr>
            <a:r>
              <a:rPr lang="en-US" dirty="0" smtClean="0"/>
              <a:t>Detective</a:t>
            </a:r>
          </a:p>
          <a:p>
            <a:pPr marL="0" indent="0">
              <a:buNone/>
            </a:pPr>
            <a:r>
              <a:rPr lang="en-US" dirty="0" smtClean="0"/>
              <a:t>Researcher</a:t>
            </a:r>
          </a:p>
          <a:p>
            <a:pPr marL="0" indent="0">
              <a:buNone/>
            </a:pPr>
            <a:r>
              <a:rPr lang="en-US" dirty="0" smtClean="0"/>
              <a:t>Scientist</a:t>
            </a:r>
          </a:p>
          <a:p>
            <a:pPr marL="0" indent="0">
              <a:buNone/>
            </a:pPr>
            <a:r>
              <a:rPr lang="en-US" dirty="0" smtClean="0"/>
              <a:t>Economist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on Your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Spatial</a:t>
            </a:r>
            <a:endParaRPr 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 smtClean="0"/>
              <a:t>Visualization</a:t>
            </a:r>
          </a:p>
          <a:p>
            <a:pPr marL="0" indent="0">
              <a:buNone/>
            </a:pPr>
            <a:r>
              <a:rPr lang="en-US" dirty="0" smtClean="0"/>
              <a:t>Navigation</a:t>
            </a:r>
          </a:p>
          <a:p>
            <a:pPr marL="0" indent="0">
              <a:buNone/>
            </a:pPr>
            <a:r>
              <a:rPr lang="en-US" dirty="0" smtClean="0"/>
              <a:t>Reading</a:t>
            </a:r>
          </a:p>
          <a:p>
            <a:pPr marL="0" indent="0">
              <a:buNone/>
            </a:pPr>
            <a:r>
              <a:rPr lang="en-US" dirty="0" smtClean="0"/>
              <a:t>Writing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Picture Smart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Careers</a:t>
            </a:r>
          </a:p>
          <a:p>
            <a:pPr marL="0" indent="0">
              <a:buNone/>
            </a:pPr>
            <a:r>
              <a:rPr lang="en-US" dirty="0" smtClean="0"/>
              <a:t>Architect</a:t>
            </a:r>
          </a:p>
          <a:p>
            <a:pPr marL="0" indent="0">
              <a:buNone/>
            </a:pPr>
            <a:r>
              <a:rPr lang="en-US" dirty="0" smtClean="0"/>
              <a:t>Artist</a:t>
            </a:r>
          </a:p>
          <a:p>
            <a:pPr marL="0" indent="0">
              <a:buNone/>
            </a:pPr>
            <a:r>
              <a:rPr lang="en-US" dirty="0" smtClean="0"/>
              <a:t>Film animator</a:t>
            </a:r>
          </a:p>
          <a:p>
            <a:pPr marL="0" indent="0">
              <a:buNone/>
            </a:pPr>
            <a:r>
              <a:rPr lang="en-US" dirty="0" smtClean="0"/>
              <a:t>Mechanic</a:t>
            </a:r>
          </a:p>
          <a:p>
            <a:pPr marL="0" indent="0">
              <a:buNone/>
            </a:pPr>
            <a:r>
              <a:rPr lang="en-US" dirty="0" smtClean="0"/>
              <a:t>Pilot</a:t>
            </a:r>
          </a:p>
          <a:p>
            <a:pPr marL="0" indent="0">
              <a:buNone/>
            </a:pPr>
            <a:r>
              <a:rPr lang="en-US" dirty="0" smtClean="0"/>
              <a:t>Webmaster</a:t>
            </a:r>
          </a:p>
          <a:p>
            <a:pPr marL="0" indent="0">
              <a:buNone/>
            </a:pPr>
            <a:r>
              <a:rPr lang="en-US" dirty="0" smtClean="0"/>
              <a:t>Interior decorator</a:t>
            </a:r>
          </a:p>
          <a:p>
            <a:pPr marL="0" indent="0">
              <a:buNone/>
            </a:pPr>
            <a:r>
              <a:rPr lang="en-US" dirty="0" smtClean="0"/>
              <a:t>Graphic artist</a:t>
            </a:r>
          </a:p>
          <a:p>
            <a:pPr marL="0" indent="0">
              <a:buNone/>
            </a:pPr>
            <a:r>
              <a:rPr lang="en-US" dirty="0" smtClean="0"/>
              <a:t>Photographer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75</TotalTime>
  <Words>829</Words>
  <Application>Microsoft Office PowerPoint</Application>
  <PresentationFormat>On-screen Show (4:3)</PresentationFormat>
  <Paragraphs>273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template</vt:lpstr>
      <vt:lpstr>Clip</vt:lpstr>
      <vt:lpstr>Exploring Your Multiple Intelligences </vt:lpstr>
      <vt:lpstr>Multiple Intelligences</vt:lpstr>
      <vt:lpstr>MULTIPLE INTELLIGENCES</vt:lpstr>
      <vt:lpstr>Three Factors</vt:lpstr>
      <vt:lpstr>Life History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Build on Your Strengths</vt:lpstr>
      <vt:lpstr>Emotional Intelligence</vt:lpstr>
      <vt:lpstr>Emotional Intelligence</vt:lpstr>
      <vt:lpstr>Emotional Intelligence</vt:lpstr>
      <vt:lpstr>Emotional Intelligence</vt:lpstr>
      <vt:lpstr>How Can You Develop Emotional Intelligence?</vt:lpstr>
      <vt:lpstr>Developing Emotional Intelligence</vt:lpstr>
      <vt:lpstr>You have assessed you personal strengths, interests, values and multiple intelligences.  Use the results to set some long-term and short-term goals.</vt:lpstr>
      <vt:lpstr>What are your lifetime goals?</vt:lpstr>
      <vt:lpstr>Successful Goal Setting</vt:lpstr>
      <vt:lpstr>Smart Goals</vt:lpstr>
      <vt:lpstr>Class Exercise: My Lifetime Goals </vt:lpstr>
      <vt:lpstr>Rules for Brainstorming</vt:lpstr>
      <vt:lpstr>In 5 minutes, list your lifetime goals.  Write anything that comes to mind.  Can you list at least 10?</vt:lpstr>
      <vt:lpstr>Look over your list and highlight or mark the most important goals.</vt:lpstr>
      <vt:lpstr>In 5 minutes, list what you would like to accomplish in the next 5 years.  Include your educational and career goals.  See if you can come up with 10 items.</vt:lpstr>
      <vt:lpstr>Again, highlight or mark your best answers.</vt:lpstr>
      <vt:lpstr>What goals would you like to accomplish in the next year? </vt:lpstr>
      <vt:lpstr>        Highlight your best ideas.          Share with the class one of your most important ideas from this question.  </vt:lpstr>
      <vt:lpstr>Assignment: Finish My Lifetime Goals </vt:lpstr>
      <vt:lpstr>What is the difference between a goal and a fantasy?</vt:lpstr>
      <vt:lpstr>Is this car a goal or a fantasy?</vt:lpstr>
      <vt:lpstr>A Goal Requires</vt:lpstr>
      <vt:lpstr>Turn Your Dreams Into Reality</vt:lpstr>
      <vt:lpstr>Keys to Success:  Create Your Future</vt:lpstr>
      <vt:lpstr>Create Your Future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</cp:lastModifiedBy>
  <cp:revision>15</cp:revision>
  <dcterms:created xsi:type="dcterms:W3CDTF">2012-01-16T03:20:14Z</dcterms:created>
  <dcterms:modified xsi:type="dcterms:W3CDTF">2013-11-14T17:27:03Z</dcterms:modified>
</cp:coreProperties>
</file>